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87" r:id="rId2"/>
    <p:sldId id="300" r:id="rId3"/>
    <p:sldId id="288" r:id="rId4"/>
    <p:sldId id="302" r:id="rId5"/>
    <p:sldId id="293" r:id="rId6"/>
    <p:sldId id="304" r:id="rId7"/>
    <p:sldId id="305" r:id="rId8"/>
    <p:sldId id="318" r:id="rId9"/>
    <p:sldId id="320" r:id="rId10"/>
    <p:sldId id="321" r:id="rId11"/>
    <p:sldId id="319" r:id="rId12"/>
    <p:sldId id="303" r:id="rId13"/>
    <p:sldId id="291" r:id="rId14"/>
    <p:sldId id="292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2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01:50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8060 9284 3237 0,'0'0'2693'15,"0"0"-2081"-15,0 0 13 0,-9-34 303 16,7 24-831-16,-2 1-97 16,-2 2 0-16,2-3 0 0,-2 4 0 15,2-1 0-15,-3-1 0 0,1 4 0 16,-4 0 0-16,-11 4 0 0,-4 7 0 16,-2 12 0-16,-10 7 0 0,6 5 0 15,-6 2 0-15,6 0 0 16,4 0 0-16,7-4 0 0,5-3 0 15,9-4 0-15,6-4 0 0,0-4 0 16,6-3 0-16,9-3 0 0,5 1 0 16,3-2 0-16,6-1 0 15,-2 1 0-15,6 1 0 0,2 0 0 16,-4 2 0-16,-2 2 0 0,-4 4-157 16,-5 2-223-16,-9 3 232 0,-5 0 132 15,-2 1-8-15,-4 0 24 0,-4-1 56 16,-2-2-32-16,-5-2 76 0,5-2 152 15,-4-5-128-15,-1-1-8 0,-3-2-63 16,-3-1-53-16,-3-2 0 16,-1-2 0-16,0-2 0 0,5 0 0 15,-5 0 0-15,7 0 0 0,3 1-73 16,5-1-551-16,4 0 36 0,-2 0-105 16,4 0-831-16,0 0-93 0,10-2-868 15</inkml:trace>
  <inkml:trace contextRef="#ctx0" brushRef="#br0" timeOffset="358.8">8250 9574 4341 0,'0'0'1885'16,"0"0"-1176"-16,0 0 59 0,0 0-279 15,0 0-489-15,0 0 0 16,-31-1 0-16,25 9 0 0,-1 4 0 16,3 8 0-16,-2 4 0 0,6 3 0 15,0-1 0-15,0-2 0 0,6-3 0 16,7-2 0-16,1-2 0 0,1-4 0 16,1-3 0-16,5-1 0 0,-5-6 0 15,1-3 0-15,2-6 0 16,-3-3 0-16,1-7 0 0,-7-1 0 15,0-6 0-15,-6-1 0 0,3-2 0 16,-7 1 0-16,0-1 0 0,-7 5 0 16,3 1 0-16,-2 3 0 15,-2 8 0-15,6 3 0 0,-2 2 0 16,-3 4 0-16,3 0-165 0,0 1-2752 16,-2 2-2193-16</inkml:trace>
  <inkml:trace contextRef="#ctx0" brushRef="#br0" timeOffset="978.54">8560 9517 6346 0,'0'0'1221'0,"0"0"-596"15,0 0-625-15,0 0 0 0,0 0 0 16,0 0 0-16,0 0 0 0,-21 50 0 16,21-20 0-16,11 4 0 15,3-5 0-15,3 1 0 0,3-2 0 16,-3-3 0-16,-1-3 0 0,3-6 0 16,0-4 0-16,-1-6 0 0,-5-6 0 15,5-3 0-15,-5-8 0 0,-3-6 0 16,4-3 0-16,-7-4 0 0,-3-1 0 15,-2-4 0-15,-2-2 0 16,-2 0 0-16,-2 1 0 0,-3 5 0 16,3 3 0-16,4 4-449 0,0 6-415 15,0 5-757-15,6 4 492 0,-1 1 897 16,-1 0-808-16,6 2-421 0</inkml:trace>
  <inkml:trace contextRef="#ctx0" brushRef="#br0" timeOffset="1176.75">8812 9587 2557 0,'0'0'436'0,"10"41"380"0,-5-19-211 16,5-6-301-16,0 1 64 0,-1-1-220 16,-1-4-20-16,2-3 148 15,-4-5-8-15,-2-1 44 0,-1-3 161 16,5 0-197-16,-6-6 88 0,2-7 316 16,0-8-499-16,-2-2-181 0,2-2 0 15,-2 5 0-15,3 4 0 0,-1 2 0 16,2 1 0-16,4 4 0 0,7-4 0 15,3-4 0-15,7 1 0 16,8-1 0-16,-1-2 0 0,3 3 0 16,-2 1-953-16,-8 5-336 0,-7 2-604 0</inkml:trace>
  <inkml:trace contextRef="#ctx0" brushRef="#br0" timeOffset="1521.06">9211 9440 5142 0,'0'0'808'0,"-37"25"-304"0,20-9 189 15,3 2-329-15,-1 2-184 0,5 2 196 16,4 1-251-16,-4 2-125 16,10 3 0-16,0-1 0 0,0 0 0 15,10-2 0-15,0-2 0 0,7-3 0 16,3-5 0-16,5-7 0 16,-2-3 0-16,2-5 0 0,-3-6 0 0,3-5 0 15,-4-4-57-15,-4 4-991 16,-3-1-421-16</inkml:trace>
  <inkml:trace contextRef="#ctx0" brushRef="#br0" timeOffset="1799.21">9352 9704 3249 0,'0'0'2149'16,"0"0"-1229"-16,33-15 77 0,-19 4-120 15,-1-2-877-15,-3 1 0 0,0-1 0 16,-6-1 0-16,-2 0 0 0,3-2 0 15,-5 0 0-15,0 0 0 16,-11 2 0-16,1 1 0 0,-2 2 0 16,-3 4 0-16,-1 6 0 0,1 1 0 15,-1 13 0-15,-1 6 0 0,-2 9 0 16,7 4 0-16,2 0 0 0,3 0 0 16,3-3 0-16,8-3 0 15,9-2 0-15,1-5 0 0,7-4 0 16,6-4 0-16,4-10 0 0,6-3 0 15,4-13 0-15,-14 2-985 0,6-6-1656 0</inkml:trace>
  <inkml:trace contextRef="#ctx0" brushRef="#br0" timeOffset="2283.16">10141 9762 3721 0,'0'0'721'0,"0"0"-137"16,0 0 516-16,0 0-740 0,0 0-55 16,-20-41 287-16,13 20-252 0,1-3-52 15,2-2-107-15,4-2-181 0,0 1 0 16,6 4 0-16,9 2 0 0,1 5 0 16,1 0 0-16,8 5 0 0,-5 3 0 15,3 5 0-15,2 3 0 16,-4 2-217-16,-1 5-1107 0,-7-1-349 15,1 0-536-15</inkml:trace>
  <inkml:trace contextRef="#ctx0" brushRef="#br0" timeOffset="2578.71">10439 9595 5486 0,'0'0'1008'0,"0"0"-399"0,0 0 183 16,0 0-592-16,-41-34-103 0,30 34-97 15,1 7 0-15,0 6 0 16,-1 6 0-16,5 4 0 0,-2 4 0 16,6 0 0-16,-2 1 0 0,-1 0 0 15,5-3 0-15,0-5 0 0,5-4 0 16,5-4 0-16,0-3 0 0,5-5 0 16,-3-4 0-16,5-4 0 0,1-8 0 15,-1-5 0-15,-1-2 0 16,-5-3 0-16,-7-1 0 0,2 1 0 15,-6 0 0-15,0 2 0 0,0 1 0 16,0 5 0-16,0 6 0 0,0 3 0 16,-4 5-81-16,4 0-1235 15,0 0-461-15,0 2-492 0</inkml:trace>
  <inkml:trace contextRef="#ctx0" brushRef="#br0" timeOffset="2888.96">10739 9573 6631 0,'0'0'896'0,"0"0"-440"16,0 0-247-16,0 0-209 0,-46 2 0 15,30 1 0-15,1 4 0 0,5 2 0 16,0 6 0-16,3 4 0 0,1 5 0 16,0 2 0-16,2-2 0 15,4-4 0-15,0-3 0 0,10-4 0 16,0-6 0-16,3-5 0 0,8-2 0 15,-3-5 0-15,1-5 0 0,-1-6 0 16,-1 0 0-16,-1-4 0 16,-1-1 0-16,-9 0 0 0,-2-3 0 15,-4 3 0-15,0-3 0 0,-4 3 0 16,-6 2 0-16,-1 5 0 0,-5 4 0 16,1 9 0-16,3 2 0 0,-2 12-313 15,3 4-695-15,5 3-1 0,2-6-888 16,4-3 112-16</inkml:trace>
  <inkml:trace contextRef="#ctx0" brushRef="#br0" timeOffset="3351.12">10943 9601 6034 0,'0'0'1133'0,"-24"44"-649"0,13-17-100 15,5-1-227-15,2-2-157 0,4 0 0 16,0-8 0-16,4-1 0 15,6-6 0-15,-3-2 0 0,-1-4 0 16,-2-3 0-16,2-2 0 0,-2-5 0 16,7-7 0-16,-5-10 0 15,4-5 0-15,0-3 0 0,-3 2 0 16,1 4 0-16,-2 1 0 0,0 5 0 16,3 8 0-16,-3 5 0 0,-6 6 0 15,6 3 0-15,-2 10 0 0,2 7 0 16,-2 4 0-16,3 3 0 0,-7-4 0 15,0-4 0-15,0-4 0 0,0-7 0 16,0-1 0-16,0-5 0 16,0-1 0-16,0 0 0 0,4-2 0 15,2-9 0-15,4-8 0 0,1-2 0 16,5-6 0-16,1 1 0 0,3 2 0 16,1 6 0-16,0 5 0 0,-5 6 0 15,-1 7 0-15,-5 0 0 0,0 7 0 16,3 1 0-16,-3 4 0 15,0 1 0-15,1 3 0 0,-5-2 0 16,2-1 0-16,-2 1 0 0,-1 0 0 16,1 2 0-16,-6 0 0 15,0 4 0-15,4 1 0 0,-4 0 0 16,2-7-901-16,2-2-1056 0</inkml:trace>
  <inkml:trace contextRef="#ctx0" brushRef="#br0" timeOffset="3938.8">16582 8042 7119 0,'0'0'896'0,"0"0"-719"16,0 0-177-16,-37 25 0 16,25 9 0-16,1 10 0 0,3 4 0 15,8-2 0-15,0 0 0 0,4-1 0 16,7-2 0-16,-5 0 0 0,0-6 0 15,-4-1 0-15,-2-3 0 0,0-6 0 16,-2-4-613-16,-4-9-203 0,6-4-1465 16,-6-8-1005-16</inkml:trace>
  <inkml:trace contextRef="#ctx0" brushRef="#br0" timeOffset="4341.16">16531 8003 6446 0,'0'0'929'0,"0"0"-345"16,0 0-351-16,0 0-233 0,8-38 0 16,-2 30 0-16,11-4 0 0,3 3 0 15,5 2 0-15,2 5 0 0,0 3 0 16,4 8 0-16,2 3 0 16,-2 5 0-16,4 5 0 0,-8 0-281 15,-6 2-47-15,-5 0 4 0,-12-1-40 16,-4-1 208-16,-8-4 156 0,-8 1 32 15,-5-3 60-15,-6 2 124 0,-4-4 28 16,-6 1-224-16,4-3-4 0,-2-1-16 16,4-1-4-16,8-3 4 15,6-1 36-15,7-3 44 0,6 1 88 16,0-2 140-16,4 4-200 0,4 4 12 16,6 4-103-16,7 2-17 0,-3 1 0 15,3 0 0-15,-7-1 0 16,7 2 0-16,-1-1 0 0,-1 1 0 15,1-1 0-15,5 1 0 0,-5-2 0 16,-1-1 0-16,-5-2 0 0,1 0 0 16,-1-3 0-16,-4-3 0 15,0-2-229-15,-2-5-523 0,5 0-1161 16,-3-10-780-16</inkml:trace>
  <inkml:trace contextRef="#ctx0" brushRef="#br0" timeOffset="4645.97">16828 8430 5246 0,'0'0'1537'0,"0"0"-997"0,0 0 152 16,44-29-515-16,-23 13-177 0,-1-2 0 16,1-2 0-16,0-1 0 0,-5-2 0 15,3-1 0-15,-7-1 0 16,5 2 0-16,-7-1 0 0,0 2 0 15,-4 1 0-15,-3 4 0 0,-3 5 0 16,-3 4 0-16,-3 5 0 0,-4 3 0 16,-7 4 0-16,-9 14 0 0,-5 10 0 15,-5 5 0-15,7 6 0 0,5-3 0 16,11-3 0-16,5-5 0 16,8-3 0-16,10-4 0 0,7-3 0 15,12-1 0-15,4-4 0 0,10-1 0 16,3-1 0-16,-3 0 0 0,3-1 0 15,-15-3-1373-15,-4-2-1245 0</inkml:trace>
  <inkml:trace contextRef="#ctx0" brushRef="#br0" timeOffset="5166.8">17428 8179 5838 0,'0'0'700'0,"0"0"289"0,0 0-421 15,0 0-471-15,0 0-97 0,0 0 0 16,-48-16 0-16,26 34 0 0,-3 8 0 16,4 8 0-16,0 2 0 0,1 2 0 15,3 1 0-15,7 1 0 0,0-1 0 16,5-2 0-16,5-4 0 16,5-4 0-16,5-5 0 0,6-8 0 15,5-2 0-15,4-5 0 0,2-5 0 16,6-4 0-16,-2-6 0 0,4-4-385 15,-4-3-839-15,-8 2-277 0,-5-2-2909 0</inkml:trace>
  <inkml:trace contextRef="#ctx0" brushRef="#br0" timeOffset="5489.24">17558 8461 5194 0,'0'0'972'15,"0"0"-415"-15,0 0 79 0,0 0-196 16,0 0-47-16,33-12-393 0,-12-1 0 16,6-1 0-16,-2-4 0 15,-5 0 0-15,-3 1 0 0,-3-3 0 0,-1-1 0 16,-3-1 0-16,-2-1 0 16,-2-2 0-16,-6 5 0 0,0 0 0 15,-6 3 0-15,-6 5 0 0,-5 4 0 16,1 5 0-16,-7 3 0 0,-2 7 0 15,5 5 0-15,-1 5 0 0,0 7 0 16,5 1 0-16,1 4 0 0,5 1 0 16,2 1 0-16,3 1 0 15,5-2 0-15,3-2 0 0,5 0 0 16,4-4 0-16,3-4 0 0,1-2 0 16,5-5-13-16,0-5-643 15,5-6 20-15,-5-2-1033 0,4-6-556 0</inkml:trace>
  <inkml:trace contextRef="#ctx0" brushRef="#br0" timeOffset="5662.17">17912 8293 6687 0,'0'0'1320'0,"0"0"-1135"0,-29 47-185 16,10-13 0-16,3 6 0 0,1 0 0 15,-1 2 0-15,5 0 0 0,7-5 0 16,4-5 0-16,4-7 0 0,7-6 0 15,5-7 0-15,-6-4-693 0,5-8-3185 0</inkml:trace>
  <inkml:trace contextRef="#ctx0" brushRef="#br0" timeOffset="5790.21">18007 7957 7087 0,'0'0'264'16,"0"0"40"-16,0 0 233 0,0 0-537 15,-13 36 0-15,7-14 0 0,4 3-153 16,2-4-419-16,0-5-1453 0,4-4-292 0</inkml:trace>
  <inkml:trace contextRef="#ctx0" brushRef="#br0" timeOffset="6082.94">18021 8347 3389 0,'0'0'3190'15,"0"36"-2650"-15,0-17 68 0,4 1-143 16,-2 0-465-16,2-1 0 0,3-1 0 16,-1-2 0-16,2-2 0 15,2-1 0-15,-3-2 0 0,1-1 0 16,-6-3 0-16,4-3 0 0,-6-2 0 16,4-1 0-16,1-1 0 0,1 0 0 15,0-10 0-15,4-9 0 0,1-4 0 16,-1-6 0-16,4 0 0 15,-1 1 0-15,1 1 0 0,3 0 0 16,-1 1 0-16,-1 5 0 0,-1 2 0 16,-3 3 0-16,-3 8-417 15,-4 1-1060-15,0 3-536 0</inkml:trace>
  <inkml:trace contextRef="#ctx0" brushRef="#br0" timeOffset="6485.82">18273 8363 4097 0,'0'0'1045'0,"0"0"315"15,31 36-723-15,-16-32-133 0,-3-2 45 16,5-2-549-16,-7-2 0 0,0-4 0 16,1-3 0-16,-3-3 0 15,-2 0 0-15,-2-5 0 0,-4 3 0 16,0 1 0-16,0-1 0 0,-4 3 0 16,0 5 0-16,-6 6 0 0,-1 7 0 15,-5 11 0-15,1 4 0 0,-3 7 0 16,5 0 0-16,3 2 0 15,2-2 0-15,4-1 0 0,4-2 0 16,10-3-13-16,-4-4-179 0,9-3 84 16,-3-4 104-16,3-5-12 0,5-1-12 15,-3-2-40-15,3-3-48 16,-3 0-44-16,-3-1 48 0,1 0-44 16,-3 0-32-16,-1 0-16 0,-5-1-32 15,-2 0 163-15,2-2 73 0,0-4 149 16,3-6 195-16,3-8 80 0,3-6 200 15,-5-4-491-15,2 2-133 0,-1 3 0 16,-3 3 0-16,2 1 0 0,-4 4 0 16,5 1 0-16,-1 0 0 15,0 2 0-15,1-2 0 0,1 3 0 16,-2-4 0-16,-1 5-1742 0,-3-2-2231 0</inkml:trace>
  <inkml:trace contextRef="#ctx0" brushRef="#br0" timeOffset="6952.38">19282 8556 4682 0,'0'0'832'0,"0"-42"-420"0,0 14 265 15,0-4-369-15,6-2-28 0,-2-5 184 16,9-2-240-16,-1 0 24 0,5 4-183 15,-1 7-65-15,1 7 0 0,1 10 0 16,-5 5 0-16,-3 7 0 0,-2 1 0 16,-1 3-513-16,-5 1-932 15,4 1-4473-15</inkml:trace>
  <inkml:trace contextRef="#ctx0" brushRef="#br0" timeOffset="7250.17">19658 8309 7495 0,'0'0'400'16,"0"0"-148"-16,-41-35-207 0,27 26-45 15,-1 5 0-15,-2 4 0 0,5 6 0 16,-4 5 0-16,1 6 0 16,1 5 0-16,3 0 0 0,5 3 0 15,2-1 0-15,4-1 0 0,4-2 0 16,6-2 0-16,5-3 0 0,1-4 0 15,5-2 0-15,2-6 0 0,-2-2 0 16,3-2 0-16,-1-3 0 0,-2-6 0 16,-5-1 0-16,-5-3 0 15,-1-4 0-15,-10 0 0 0,0 2 0 16,-4 1 0-16,-4 3 0 0,-7 3 0 16,3 1-869-16,1 1-724 0,3 1-796 15</inkml:trace>
  <inkml:trace contextRef="#ctx0" brushRef="#br0" timeOffset="7576.23">19871 8288 4874 0,'0'0'1765'0,"0"0"-1313"16,0 0 44-16,0 0-44 16,-33-10-299-16,19 9-153 0,3 0 0 15,7 1 0-15,-2 0 0 0,0 5 0 16,0 6 0-16,-3 10 0 0,1 3 0 15,0 4 0-15,6-1 0 0,2 0 0 16,2-1 0-16,2-1 0 0,6-5 0 16,1-2 0-16,1-5 0 15,5-5 0-15,-3-3 0 0,5-4 0 16,-1-3 0-16,1-7 0 0,-3-7 0 16,1-6 0-16,-5-4 0 0,-1-5 0 15,-7-1 0-15,-4 0 0 16,0 1 0-16,0 0 0 0,-4 3-121 15,-3 4-475-15,7 10-172 0,0 5 599 16,0 7-187-16,0 2-240 0,5 3 172 16,1 7-32-16,-2-2-893 0,2 5 128 15</inkml:trace>
  <inkml:trace contextRef="#ctx0" brushRef="#br0" timeOffset="7976.78">20097 8330 3825 0,'0'0'1425'0,"0"0"-485"0,-11 43 245 16,5-26-705-16,2 1-143 0,0-4-337 16,2-4 0-16,2-3 0 15,0-3 0-15,0 0 0 0,0-2 0 16,0-1 0-16,0-1 0 0,0 0 0 16,4-7 0-16,2-10 0 15,0-6 0-15,5-7 0 0,5-2 0 16,-1 2 0-16,1 4 0 0,-1 0 0 15,1 6 0-15,-1 6 0 0,-3 4 0 16,-6 8 0-16,-2 6 0 0,-4 11 0 16,0 5 0-16,-2 9 0 0,-6-1 0 15,2-1 0-15,-2-3 0 16,1-3 0-16,5-5 0 0,2-4 0 16,0-6 0-16,6-3 0 0,1-3 0 15,7-7 0-15,3-6 0 0,-1-2 0 16,3-2 0-16,-1 0 0 0,3 3 0 15,0 2 0-15,-3 4 0 0,1 7 0 16,0 4 0-16,-3 10 0 0,-1 8 0 16,-5 6 0-16,-2 2 0 15,-4 3 0-15,-4 0 0 0,0 0 0 16,-10-7 0-16,6-8 0 0,-2-8-2838 0</inkml:trace>
  <inkml:trace contextRef="#ctx0" brushRef="#br0" timeOffset="58520.51">21841 3667 1768 0,'0'0'2041'16,"0"0"-1176"-16,0 0-341 0,0 0 308 15,0 0-384-15,0 0-147 16,0 0 247-16,31-52-288 0,-10 22-56 16,0 0 108-16,1-2-223 0,5-2-89 15,-2 3 0-15,2 3 0 0,-6 6 0 16,-3 8 0-16,-5 5 0 16,-5 6 0-16,-4 2 0 0,0 1 0 15,4 3 0-15,-1 5 0 0,-1 9 0 16,4 0 0-16,0 4 0 0,-1-1 0 15,1-5 0-15,2-1 0 16,5-4-57-16,4-3 17 0,-1-6-8 16,5-1 16-16,2-4 32 0,-4-3 0 15,6-3 0-15,-9 0 0 0,-1 0-4 16,-9 1 0-16,-1 3 0 0,-7 2-48 16,-2 0-196-16,4 2-80 0,-4 1-248 15,0-1 11-15,0 2-71 0,-4 1-969 16,-3 6 33-16</inkml:trace>
  <inkml:trace contextRef="#ctx0" brushRef="#br0" timeOffset="58797.86">22203 3564 5146 0,'0'0'772'0,"0"0"-115"16,0 0-177-16,0 0-204 0,0 0-92 16,0 0-172-16,-21 56-4 0,11-18 108 15,-2 3-12-15,-3 1 88 0,3 1 53 16,-3 3-245-16,5-1 0 0,4 0 0 16,2-3 0-16,4-7 0 0,2-6 0 15,6-5 0-15,4-6 0 0,5-6 0 16,1-7 0-16,3-5 0 0,4-9 0 15,2-9 0-15,2-5-305 16,-5 1-2408-16</inkml:trace>
  <inkml:trace contextRef="#ctx0" brushRef="#br0" timeOffset="58970.66">22629 3558 6434 0,'0'0'833'16,"0"0"-285"-16,0 0-264 0,0 0-284 15,0 0-304-15,0 0-380 0,0 0-1701 16</inkml:trace>
  <inkml:trace contextRef="#ctx0" brushRef="#br0" timeOffset="59123.87">22672 3768 6779 0,'0'0'1004'0,"0"0"-660"16,0 0-279-16,0 0-65 0,0 0 0 16,0 0 0-16,-12 34-489 0,14-33-619 15,10-2-757-15</inkml:trace>
  <inkml:trace contextRef="#ctx0" brushRef="#br0" timeOffset="60286.97">23565 3456 3961 0,'0'0'621'0,"0"0"-413"0,-18 47 336 15,7-24-260-15,1 3-124 0,-5-3-48 16,5 2-96-16,-2-2 12 0,-1-4-28 15,3 1 0-15,4-5-84 16,2-5-1372-16,2-4-1190 0</inkml:trace>
  <inkml:trace contextRef="#ctx0" brushRef="#br0" timeOffset="60490.25">23753 3424 5066 0,'0'0'1597'16,"0"0"-1145"-16,-25 49 100 0,11-20-27 16,-5 3-525-16,7 0 0 0,-5 1 0 15,3-3 0-15,4-1 0 0,3-4 0 16,-1-5 0-16,8-6 0 0,0-6-2178 16,0-8-2288-16</inkml:trace>
  <inkml:trace contextRef="#ctx0" brushRef="#br0" timeOffset="61076.79">24183 3378 2000 0,'0'0'3202'0,"0"0"-2346"0,0 0 137 16,0 0-313-16,0 0-312 0,0 0-275 16,-12 34-93-16,6 3 0 0,2 8 0 15,-3 6 0-15,7 2 0 0,-2 4 0 16,-2 5 0-16,-2 2 0 15,2-1 0-15,-5-5 0 0,3-3 0 16,0-9 0-16,2-5 0 0,2-9-501 16,0-12-1436-16,0-8-480 0</inkml:trace>
  <inkml:trace contextRef="#ctx0" brushRef="#br0" timeOffset="61246.67">23948 3841 6218 0,'0'0'825'0,"0"0"-253"0,0 0 5 15,0 0-577-15,0 0 0 0,0 0 0 16,55-20 0-16,-13 6 0 0,7 0 0 16,3 0 0-16,-6 5 0 0,-5 2-773 15,-16 3-712-15,2 2-756 0</inkml:trace>
  <inkml:trace contextRef="#ctx0" brushRef="#br0" timeOffset="61964.69">24462 3942 1372 0,'0'0'2121'0,"-2"45"-1501"0,2-25-432 0,2-2-51 15,0-5-45-15,0-2-56 16,3-4 16-16,-3-2 88 0,0 0 60 16,0-1 120-16,0 1 272 0,-2-3-240 15,0-2 73-15,-4-3 611 0,-2-10-792 16,-1-9-104-16,-3-10-15 15,6-7-125-15,2-5 0 0,2 5 0 16,6 2 0-16,4 7 0 0,3 8 0 16,-3 7 0-16,-4 5 0 0,3 6 0 15,-3 4 0-15,4 3-13 0,5 4-703 16,-1 5-217-16,-4-5-403 0,1-1-3186 0</inkml:trace>
  <inkml:trace contextRef="#ctx0" brushRef="#br0" timeOffset="62332.33">24743 3807 4494 0,'0'0'708'16,"0"0"-344"-16,0 0 232 0,0 0-520 16,-41-26-52-16,27 34-24 0,-3 9-20 15,3 4 20-15,-1 2 8 0,1 4-4 16,1 0 8-16,5-1 28 15,2-3-20-15,4-3 4 0,2-5 16 16,6-3-40-16,4-5 8 0,3-5 24 16,1-2-24-16,1-7 80 0,-15 7 165 15,31-24-93-15,-17 8-96 0,-2 0-20 16,-1 1-40-16,-1 0-4 0,-2 3 0 16,-3 6-32-16,-3 1-8 0,-2 4-28 15,2 1-32-15,-2 0-20 0,2 3 24 16,-2 1 60-16,2 3-1 0,0 3-39 15,2-1-36-15,-2 1-32 16,0-3 60-16,0-1-56 0,2 2-112 16,-4 2-552-16,7-1-409 0,-3 1 405 0</inkml:trace>
  <inkml:trace contextRef="#ctx0" brushRef="#br0" timeOffset="62598.58">24884 4035 3373 0,'0'0'1065'16,"0"0"-661"-16,0 0-128 0,0 0-36 16,0 0 32-16,0 0-52 0,0 0 80 15,12-51-164-15,-1 23-40 0,1-1 60 16,-2 2-51-16,3 0 95 0,-3 2 404 16,-6 5-212-16,3 6-132 0,-5 8-167 15,-2 3-93-15,2 3 0 0,-2 0 0 16,2 2 0-16,2 8 0 0,0 8 0 15,2 6 0-15,-4 1 0 16,2 1 0-16,-4 0 0 0,2 0 0 16,1 1 0-16,-1-2 0 0,0 0-233 15,2-5-883-15,0-4-25 16,-2-5-536-16</inkml:trace>
  <inkml:trace contextRef="#ctx0" brushRef="#br0" timeOffset="63255.08">25330 3735 3969 0,'0'0'693'0,"0"0"-141"0,0 0 300 15,0 0-600-15,0 0-140 0,-53-5 197 16,32 19-25-16,-2 2 0 0,7 0 124 15,-1-1-232-15,3 0-20 16,1-3-11-16,5 0-145 0,2-1 0 16,2-2 0-16,4-3-9 0,0-2-7 15,0 0-44-15,2-1-88 16,2 2 48-16,2-2 4 0,5 0 20 16,3-2 76-16,7 0 8 0,6-1 4 15,4 1-12-15,-3 3 0 0,-1 2-12 16,-6 1-4-16,-2 4-272 15,-5 1 124-15,-6 2 52 0,-6 0 80 16,-2 0 32-16,0-2 0 0,-6 1 56 16,-2-2 64-16,-2-1 96 0,-3-1 124 15,-3 0-156-15,-1-1-40 0,-4-4-95 16,3 1-49-16,-1-5 0 0,5 0 0 16,3 0-401-16,3-5-307 0,6 4-1753 15,0-10-589-15</inkml:trace>
  <inkml:trace contextRef="#ctx0" brushRef="#br0" timeOffset="63706.6">25426 3848 3869 0,'0'0'1061'0,"-2"35"-629"16,-1-13-56-16,1 1-80 0,0-1-132 15,0-1 28-15,0-3 145 0,0-1-165 16,0-5-28-16,2-3 24 15,0-4-124-15,-2-2-12 0,2-3 0 16,2-4-24-16,2-9 24 0,7-10 36 16,-1-5-60-16,2-2-8 0,1 1 0 15,-3 6-4-15,0 2 4 0,1 7-208 16,-3 5-104-16,-2 6 4 0,0 3-189 16,-4 3 249-16,3 8 124 0,-5 6 124 15,0 5 4-15,0 0 52 0,0-1 144 16,-3-5-72-16,1-1 0 0,2-5 48 15,0-3-144-15,2-2 32 16,1-4-3-16,1 0-53 0,0-1 52 16,4-2 160-16,0-11-28 0,5-5-8 15,1-2 24-15,3-4-196 16,-5 4 8-16,-2 6-4 0,-1 4 0 16,-5 5-12-16,-4 3 40 0,2 1 28 15,-2 1 72-15,0 6-20 0,0 6-112 16,-2 7 40-16,-2 2 72 15,2 3-100-15,-2-3 16 0,1-2-7 16,1-2-33-16,0-2 0 0,2-3-29 16,0-3-299-16,0-4-152 0,2-2-797 15,0-1-576-15,5-2-1336 0</inkml:trace>
  <inkml:trace contextRef="#ctx0" brushRef="#br0" timeOffset="63877.93">25765 3872 5526 0,'0'0'1301'0,"0"0"-465"0,0 0-360 0,-11 49-423 16,7-21-53-16,-2 3 0 0,2-4 0 15,0-3 0-15,4-1 0 16,0-2 0-16,0-4 0 0,2-3-201 16,0-6-587-16,0-1-1305 0,-2-6-520 0</inkml:trace>
  <inkml:trace contextRef="#ctx0" brushRef="#br0" timeOffset="63990.94">25866 3481 6567 0,'0'0'852'0,"0"0"-128"16,0 0-675-16,0 0-49 0,0 0 0 16,0 0 0-16,0 0-149 0,-23 51-1644 15,27-37-404-15,2 0-1276 0</inkml:trace>
  <inkml:trace contextRef="#ctx0" brushRef="#br0" timeOffset="64389.77">26025 3802 3633 0,'0'0'1321'16,"0"0"-781"-16,0 0 388 15,0 0-607-15,-33-34-145 0,14 29 44 16,-1 4-192-16,1 1-20 0,3 6-8 16,5 2-12-16,1 3 12 0,2-2-4 15,6 2-20-15,-1 0 16 0,3-1 0 16,5 1-20-16,3-1 28 0,0 0-8 16,5-2-20-16,-1 3 28 0,0 0 0 15,3 1 0-15,-5 1 0 0,5 0 4 16,-3 0-4-16,-2-1 0 15,3-1 0-15,-5 0 0 0,0 0 0 16,-1-3 16-16,-5-2-8 0,0-2 16 16,-2 0 80-16,-2 2-48 0,-7 2 36 15,-5 2 84-15,-5-3-168 16,-3-2-8-16,-1-2-8 0,0 0-224 16,2 0 28-16,3 0-405 0,1-2-203 15,5-1-312-15,6 0-3290 0</inkml:trace>
  <inkml:trace contextRef="#ctx0" brushRef="#br0" timeOffset="64743.32">26259 3770 4562 0,'0'0'664'0,"0"0"100"15,0 0-95-15,0 0-285 0,0 0 20 16,-40-25-176-16,24 25-20 0,-1 2-16 15,3 2-140-15,1 0 13 16,3 1-65-16,2-1 0 0,2 0 0 16,1 2 0-16,3 0 0 0,0 3 0 15,2 4 0-15,4 1 0 16,7 0 0-16,3 1-9 0,1-1-7 16,1-1 16-16,1 1 4 0,-3-1 4 15,1-1-8-15,-1-2 0 0,-1 0-148 16,-5 1 32-16,-2-3 32 15,-4 4 68-15,-2-2 16 0,-4 2 72 16,-4 1 112-16,-7 2-63 0,-1 0-121 16,-3 0 0-16,-4-2 0 0,5-5 0 15,-3-1 0-15,7-3 0 0,1-4 0 16,3-1-61-16,6-9-819 0,2 2-1913 16,2-5-845-16</inkml:trace>
  <inkml:trace contextRef="#ctx0" brushRef="#br0" timeOffset="64898.74">26345 3809 5702 0,'0'0'1285'0,"0"0"-985"15,0 0 460-15,0 0-615 16,0 0-145-16,-18 51 0 0,8-23 0 16,-3-3 0-16,5-1 0 0,4-4 0 15,0-3 0-15,4-1-129 0,0-6-815 16,-2-3-485-16</inkml:trace>
  <inkml:trace contextRef="#ctx0" brushRef="#br0" timeOffset="65008.12">26496 3485 7139 0,'0'0'404'15,"0"0"-316"-15,0 0-88 0,0 0-524 16,0 0-529-16,0 0-800 0</inkml:trace>
  <inkml:trace contextRef="#ctx0" brushRef="#br0" timeOffset="65287.51">26610 3819 5426 0,'0'0'1277'0,"0"0"-489"15,0 0-212-15,0 0-451 0,0 0-125 16,0 0 0-16,0 0 0 15,-52 12 0-15,32 5 0 0,-1 1 0 16,7 0 0-16,3-2 0 0,7 0 0 16,4-4 0-16,2-2 0 0,6-2 0 15,5-2 0-15,1-3 0 0,3-3 0 16,-1-3 0-16,3-6 0 0,0-4 0 16,-1-4 0-16,1-2 0 0,-5-4 0 15,1-1 0-15,-7 1 0 0,-2 1-349 16,-4 0-71-16,-2 7 80 0,0 6-297 15,0 3 25-15,-2 5-200 16,0 1-637-16,-2 0 61 0</inkml:trace>
  <inkml:trace contextRef="#ctx0" brushRef="#br0" timeOffset="65518.78">26670 3904 5150 0,'0'0'552'15,"0"0"148"-15,0 0 205 0,0 0-493 16,0 0-100-16,0 0-151 15,0 0-161-15,0 0 0 0,0 0 0 16,41-51 0-16,-20 25 0 0,-2 7 0 16,-3 4 0-16,-3 4 0 0,-5 7 0 15,0 4 0-15,2 10 0 0,-1 5 0 16,-3 7 0-16,0 3 0 0,-4 0 0 16,0 2 0-16,0-3 0 0,-2 2 0 15,0-4 0-15,0-4-241 0,0-3-2848 16</inkml:trace>
  <inkml:trace contextRef="#ctx0" brushRef="#br0" timeOffset="66043.74">27718 3707 5366 0,'0'0'916'0,"0"0"-311"0,0 0 335 16,0 0-624-16,-50 2-267 0,28 12-49 15,1 4 0-15,0 1 0 0,3 2 0 16,1 3 0-16,1 0 0 0,3 3 0 16,5 0 0-16,6-2 0 0,2 0 0 15,8-3 0-15,7-2 0 0,3-4 0 16,7-6 0-16,2-4 0 0,2-5-201 15,-2-1-407-15,-7-2-220 16,-1-3-1934-16</inkml:trace>
  <inkml:trace contextRef="#ctx0" brushRef="#br0" timeOffset="66369.92">27871 3809 5318 0,'0'0'1184'16,"0"0"-603"-16,0 0 3 0,0 0-59 16,0 0-525-16,-35-25 0 0,22 25 0 15,-1 6 0-15,2 4 0 0,-1 4 0 16,3 3 0-16,-1 2 0 0,3 2 0 16,4 1 0-16,2-1 0 0,4 1 0 15,6-5 0-15,5-2 0 0,3-3 0 16,3-5 0-16,2-3 0 0,1-4 0 15,3-4 0-15,-2-8 0 16,-2-1 0-16,-5-3 0 0,-6-1 0 16,-1-2 0-16,-5 0 0 0,-2-1 0 15,-2 0 0-15,-2 1 0 16,-2 0 0-16,-3 2 0 0,3 3 0 16,2 6-641-16,2 4-976 0,0 2 257 15,0 0-501-15</inkml:trace>
  <inkml:trace contextRef="#ctx0" brushRef="#br0" timeOffset="66665.28">27962 3870 3437 0,'0'0'1289'0,"35"5"-25"16,-10-7-515-16,2-5-285 0,0-2 448 16,-5-2-835-16,-1-4-77 0,-9 1 0 15,1-1 0-15,-7-4 0 0,0 1 0 16,-6-1 0-16,0 1 0 0,-8 0 0 15,-2 3 0-15,-5 4 0 16,-1 5 0-16,-3 6 0 0,-4 6 0 16,-4 10 0-16,1 7 0 0,-3 4 0 15,6 2 0-15,4 1 0 16,9-1 0-16,8-1 0 0,2-2 0 16,12-4 0-16,3-3 0 0,7-7 0 15,3-4 0-15,6-8 0 0,4-1-173 16,3-8-171-16,-1-4-184 15,-8 1-793-15,0-2-1516 0</inkml:trace>
  <inkml:trace contextRef="#ctx0" brushRef="#br0" timeOffset="67265.59">28621 3392 2377 0,'0'0'756'16,"0"0"296"-16,7-35-355 0,-7 19-125 0,-5 0 156 15,-5 1-315-15,-2 1-101 16,-3 1-4-16,-1 4-224 0,-5-1 4 16,2 3-20-16,-1 3-68 0,-1 0 0 15,2 1-4-15,1 2-36 0,-1 1-24 16,5 0-16-16,-1 0 48 16,5 4 32-16,2-1 0 0,1 1-12 15,1 3 12-15,0 7 0 0,0 4-28 16,0 6 28-16,2 2-4 0,4 2-4 15,0 5 8-15,2 3 24 16,2 4-4-16,0 5 68 0,0 3 192 16,0 1-108-16,-2 1 40 0,2-4 1 15,-2-2-213-15,0-5 0 0,-2-2 0 16,0-5 0-16,0-2 0 0,-2-5 0 16,0-3 0-16,-2-5-121 0,0-5-659 15,0-3-117-15,0-7-351 0,-2-2-3034 16</inkml:trace>
  <inkml:trace contextRef="#ctx0" brushRef="#br0" timeOffset="67413.99">28204 3768 5346 0,'0'0'792'0,"0"0"-432"16,45-10 233-16,-12 7 143 0,0-1-512 15,3 1-83-15,-3-1-141 0,4-2 0 16,-2-1 0-16,0-1-57 0,-2 1-539 15,-2-2-128-15,-4 1-585 16,-8 2-88-16,-7-2-880 0</inkml:trace>
  <inkml:trace contextRef="#ctx0" brushRef="#br0" timeOffset="67764.09">28747 3477 4738 0,'0'0'1064'0,"0"0"-468"16,0 0 153-16,-37-45-517 0,23 30-120 16,1 1-16-16,1 0-96 0,0 0 0 15,-3 2 0-15,1 2 4 0,-5 4-4 16,5 6 0-16,-3 2-12 16,-2 9 12-16,3 5-8 0,-1 1 24 15,5 3-16-15,4 1 64 0,4 0-56 16,4 0 4-16,4 2-4 0,4 2 12 15,4 2-20-15,5 3 52 16,-1 2-40-16,1 1 8 0,-1 5 36 16,-7-1-48-16,-3 2 0 0,-4-3 72 15,-2 1 16-15,-4-4 65 0,-2-1-161 16,-3-6 0-16,1-1 0 0,-2-6 0 16,4-2 0-16,-1-6 0 0,3-7-925 15,2-2-636-15,-2-7-1040 0</inkml:trace>
  <inkml:trace contextRef="#ctx0" brushRef="#br0" timeOffset="67902.85">28508 3783 6755 0,'0'0'404'16,"0"0"96"-16,35 9 33 0,-17-5-533 16,-1 0 0-16,-1-1 0 0,-1 1 0 15,4-2 0-15,-1 1 0 0,5-2 0 16,-2-1-41-16,-5 0-1884 15,-1-3-588-15</inkml:trace>
  <inkml:trace contextRef="#ctx0" brushRef="#br0" timeOffset="68028.28">28737 3899 6639 0,'0'0'792'0,"-12"38"-31"16,10-20-761-16,2-9 0 0,0-1 0 15,4-5 0-15,0 0 0 0,0-2 0 16,2-1-901-16,0 0-72 0,-1-9-2080 0</inkml:trace>
  <inkml:trace contextRef="#ctx0" brushRef="#br0" timeOffset="68137.03">28909 3468 4946 0,'0'0'288'15,"0"0"-288"-15,0 0-184 0,0 0-424 16,8 37-773-16</inkml:trace>
  <inkml:trace contextRef="#ctx0" brushRef="#br0" timeOffset="68380.64">29002 3738 2389 0,'0'0'1928'0,"0"0"-871"16,0 0-437-16,0 0-308 0,0 0-47 15,-44 6-149-15,28 12 92 16,-3 2 244-16,5 3-200 0,1-1-40 16,5-1 169-16,2 2-381 0,2 1 0 15,2-3 0-15,2-1 0 16,0-3 0-16,6-4 0 0,2-1 0 16,7-5 0-16,1-4 0 0,3-3 0 15,1-1 0-15,3-6 0 0,2-3-773 16,-9 3-480-16,-1-1-3861 0</inkml:trace>
  <inkml:trace contextRef="#ctx0" brushRef="#br0" timeOffset="68773.35">29179 3765 7375 0,'0'0'756'0,"0"0"-695"0,0 0-61 15,0 0 0-15,-4 45 0 0,0-15 0 16,0 1 0-16,2-1 0 0,2-6 0 16,0-1 0-16,4-5 0 0,0-3 0 15,-2-6 0-15,0-5-457 0,-2-3-2664 16</inkml:trace>
  <inkml:trace contextRef="#ctx0" brushRef="#br0" timeOffset="68910.19">29304 3489 7083 0,'0'0'1060'16,"0"0"-1011"-16,0 0-49 0,0 0 0 15,0 0 0-15,0 0 0 0,18 50 0 16,-8-29-609-16,-1-5-2252 0,-7-2-1373 0</inkml:trace>
  <inkml:trace contextRef="#ctx0" brushRef="#br0" timeOffset="69408.31">29339 3926 2737 0,'0'0'2161'0,"0"0"-1497"0,47-6 320 15,-30-5-651-15,-3-5-129 0,1-2 188 16,-5-2-204-16,-4-3-104 0,-2 0-36 15,-4-1-44-15,-2 3-4 16,-4 7 0-16,-2 6-48 0,-3 4 24 16,-1 7 12-16,-2 5-36 0,-1 6 20 15,1 3 12-15,-1 2-64 16,5 1 8-16,0 1 48 0,5-2-12 16,3-3 16-16,2 0-64 0,7-5 16 15,3-3 68-15,2-4-4 0,1-1 16 16,3-3-8-16,3-3 92 15,-1-4-56-15,3-1 0 0,2 0 16 16,-3-3-52-16,-1 3-4 0,0 3 0 16,-7 5-140-16,-2 0 36 0,-1 9-28 15,-3 3 8-15,-2-1 88 0,-2 0 24 16,0-1-28-16,0-5 40 0,-2-1-8 16,0-1 24-16,2-1-16 0,-2-2 104 15,0-2 72-15,0-9-12 0,0-7 8 16,2-5-48-16,2-1 0 0,3 0 8 15,1 1-104-15,4 3-16 16,1 1-12-16,-1 6 0 0,-1 5 0 16,-3 5 0-16,-2 3-36 0,2 7 36 15,-2 7-4-15,3 3 4 16,-5 4 20-16,-4 1 60 0,0 2-72 16,0-2 24-16,0-1-8 0,0-3-12 15,-2-2-12-15,2-3 0 0,0-5-332 16,0-4-368-16,0-2-1865 0,4-2-1525 15</inkml:trace>
  <inkml:trace contextRef="#ctx0" brushRef="#br0" timeOffset="69609.64">29905 3300 6707 0,'0'0'688'0,"0"0"-96"16,0 0-387-16,0 34-205 0,2-4 0 15,2 8 0-15,-2 6 0 16,0 4 0-16,0 8 0 0,-2 4 0 16,-4 2 0-16,-8 2 0 0,-5-1 0 15,-3-3 0-15,-3-5 0 16,0-4 0-16,-2-7-585 0,7-11-504 16,-1-7-387-16</inkml:trace>
  <inkml:trace contextRef="#ctx0" brushRef="#br0" timeOffset="69742.21">29764 3798 6242 0,'0'0'893'15,"0"0"-313"-15,0 0-103 0,0 0-477 16,46-5 0-16,-19 8 0 0,2 1 0 16,-2-1 0-16,-5-1 0 0,3-2-1662 15,-6 0-450-15,-3-3-2158 0</inkml:trace>
  <inkml:trace contextRef="#ctx0" brushRef="#br0" timeOffset="70163.28">30172 3225 4185 0,'0'0'1165'15,"0"0"-877"-15,37 30 288 0,-12-16-344 16,0-4-232-16,-3 1-20 0,-3 1-432 15,-5 0-96-15,-5-2-621 0,-5-4 137 16,-2 1-369-16</inkml:trace>
  <inkml:trace contextRef="#ctx0" brushRef="#br0" timeOffset="70357.96">30304 3181 5758 0,'0'0'2257'16,"0"0"-2080"-16,0 0-177 0,0 0 0 16,31 46 0-16,-8-17 0 0,2 3 0 15,-1 0 0-15,-5-4 0 0,-3 1 0 16,-3-3-645-16,-5-6-1100 16,-4-4-1428-16</inkml:trace>
  <inkml:trace contextRef="#ctx0" brushRef="#br0" timeOffset="72016.05">23708 4593 4089 0,'0'0'1493'0,"0"-36"-701"15,-4 22 65-15,-7 6-349 0,-1 0-228 16,-3 4-107-16,-3 1-173 0,1 6 0 16,-1 8 0-16,-1 8 0 0,1 8 0 15,-3 6 0-15,2 6 0 16,3 5 0-16,3 5 0 0,3 2 0 16,4 2 0-16,6-2 0 0,0-3 0 15,8-5 0-15,4-6 0 16,9-6 0-16,2-6 0 0,6-10 0 15,2-7 0-15,2-8 0 0,4-6 0 16,-4-10 0-16,2-9 0 0,-8-5 0 16,-4-3 0-16,-9-2 0 0,-3-3 0 15,-7-1 0-15,-6-3 0 0,-7-1 0 16,-7 1 0-16,-3 0 0 0,-3 6 0 16,1 6 0-16,-2 6 0 0,7 9 0 15,5 6-109-15,3 6-971 0,6 3-2134 0</inkml:trace>
  <inkml:trace contextRef="#ctx0" brushRef="#br0" timeOffset="73071.14">24406 4639 2124 0,'0'0'937'0,"0"0"267"0,0 0-375 15,38-10-133-15,-36 9 129 0,2 0-397 16,-2 1-84-16,-2 0 80 0,0 0-300 15,0 2-32-15,0 3-4 16,-10 6-72-16,-9 7 28 0,-4 2-27 16,-4 3-17-16,-4-1 0 0,2 2 0 15,-2-1 0-15,-2 5 0 0,2-3 0 16,7 0 0-16,1-3 0 0,10-3 0 16,5-6 0-16,0-5 0 0,8-3 0 15,0 0 0-15,12-2 0 16,11 1 0-16,6-3 0 0,8-1 0 15,2 0 0-15,-3-1 0 0,-5 1 0 16,-7 0 0-16,-3 2 0 0,-6 1-49 16,-5-1-823-16,-6-2-225 15,-2 2-387-15</inkml:trace>
  <inkml:trace contextRef="#ctx0" brushRef="#br0" timeOffset="73258.81">24117 5111 5706 0,'0'0'1021'0,"33"-10"379"16,-10 4-1335-16,-2 4-65 0,1 1 0 16,3 1 0-16,6 1 0 0,4 0 0 15,5 0 0-15,-3-1 0 16,4 0 0-16,-14-2 0 0,2-3-1361 0</inkml:trace>
  <inkml:trace contextRef="#ctx0" brushRef="#br0" timeOffset="74721.03">24870 4781 1988 0,'0'0'645'0,"0"0"55"0,0 0 377 16,0 0-445-16,0 0-48 0,0 0 152 15,18-33-343-15,-8 12-13 16,5-3 188-16,1 2-316 0,3-2-48 16,2-2-171-16,4 1-33 0,-3 0 0 15,3 6 0-15,-4 5 0 0,-3 4 0 16,-3 8 0-16,-5 2 0 16,-2 1 0-16,-3 8 0 0,-1 6 0 15,-4 2 0-15,2 5-77 16,0 2-59-16,2-4 56 0,2-1 24 15,2-4-8-15,5-4 64 0,3-4-4 16,5-1-4-16,-2-6 8 0,1-2 0 16,-3-4-28-16,-1-4-64 0,-5-1-316 15,-1 1-40-15,-6-2-229 0,-2 2-863 16,-2 1-465-16</inkml:trace>
  <inkml:trace contextRef="#ctx0" brushRef="#br0" timeOffset="75092.42">25082 4762 2245 0,'0'0'1884'0,"38"-34"-1199"0,-24 22 359 0,-6 3-560 16,-1 5-243-16,-7 4-13 16,0 0-192-16,-2 6 12 0,-7 9 44 15,-1 6-68-15,-7 4 24 0,3 2 32 16,-3-1-12-16,1 2 100 0,-1 2 156 16,-1 0-160-16,-1-1-12 0,3 1 25 15,1-1-177-15,3 0 0 16,1-4 0-16,9-3 0 0,2-2 0 15,2-4 0-15,13-2 0 0,1-3 0 16,7-5 0-16,6-3 0 0,4-2 0 16,2-1 0-16,0-2 0 0,-4-3-13 15,-4-3-1183-15,-8 0-809 16,-5-5-2277-16</inkml:trace>
  <inkml:trace contextRef="#ctx0" brushRef="#br0" timeOffset="75710.72">25901 4723 1932 0,'0'0'1205'0,"0"0"-497"0,0 0 277 0,0 0-409 0,0 0-96 16,0 0 189-16,33-12-329 0,-33 12-60 16,-2 1 128-16,-8 8-284 0,-9 4-8 15,-6 6 24-15,-4 1-132 16,0 0 8-16,0 0 0 0,1-1-12 16,1 3-4-16,4-3 0 0,6-3-20 15,7 0 16-15,4-7-32 0,4-2-72 16,4-1 64-16,8-5 0 0,11 2 32 15,2-3 12-15,6 0 20 16,-3 0-12-16,-1 0-8 0,0 0 0 16,0 0-20-16,-2 0-336 0,-3 1-613 15,-7 0-299-15,-3 0-353 0</inkml:trace>
  <inkml:trace contextRef="#ctx0" brushRef="#br0" timeOffset="75914.28">25674 5107 3301 0,'0'0'1981'0,"0"0"-729"0,0 0-627 16,0 0-153-16,33 4 89 0,-2-10-561 15,2 0 0-15,2 3 0 0,-6 1 0 16,2 1 0-16,0 1 0 0,0 0-577 15,-10-1-840-15</inkml:trace>
  <inkml:trace contextRef="#ctx0" brushRef="#br0" timeOffset="76475.22">26345 4850 2733 0,'0'0'348'0,"0"0"-44"0,0 0 636 0,0 0-511 0,0 0-81 16,0 0 344-16,0 0-276 0,48 1-71 16,-27-21 79-16,-1-1-236 0,3-4-4 15,-2 0 36-15,-1-3-176 0,1 1 20 16,-2-1 40-16,-3 1-84 16,-3 3 32-16,-3 6 4 0,-4 7-44 15,-4 6-12-15,-2 5 0 0,0 1-32 16,0 10 8-16,-4 10 16 0,0 9-12 15,0 5 20-15,-2 5 0 16,-1 3 8-16,1 1-8 0,0 2 4 16,-2 0 8-16,-1-3-12 0,5-3 0 15,0-2-20-15,2-6-88 0,0-4-900 16,0-12-237-16,0-3-836 0</inkml:trace>
  <inkml:trace contextRef="#ctx0" brushRef="#br0" timeOffset="76682.47">26288 5197 5546 0,'0'0'1329'0,"0"0"-741"16,57 0 141-16,-17 0-729 15,5 0 0-15,-1 3 0 0,5 2 0 16,3-1 0-16,8 3 0 0,-2-2 0 16,-5-3 0-16,-13-1 0 0,-11-2-2402 0</inkml:trace>
  <inkml:trace contextRef="#ctx0" brushRef="#br0" timeOffset="125867.84">24704 6700 2016 0,'0'0'2337'0,"0"0"-1576"0,0 0 359 16,0 0-495-16,0 0-113 0,0 0 156 16,0 0-515-16,0 0-153 0,0 0 0 15,8-18 0-15,15 21 0 0,6 3 0 16,8-2 0-16,3-2 0 15,1-2 0-15,9-4 0 0,5-4 0 16,7-3 0-16,-2-2 0 0,-2-1 0 16,-10 1 0-16,-9 0 0 15,-12 3 0-15,-11 5 0 0,-7 1 0 16,-5 4-149-16,-4 0-795 0,-4 3 51 16,0 1-219-16,-9 5-2242 0</inkml:trace>
  <inkml:trace contextRef="#ctx0" brushRef="#br0" timeOffset="126117.61">25072 6657 6671 0,'0'0'620'0,"0"0"140"0,0 0-619 15,0 0-141-15,0 0 0 0,0 0 0 16,-10 49 0-16,12-20 0 15,4 2 0-15,4 0 0 0,1 4 0 16,1 4 0-16,-4 4 0 0,-3 2 0 16,-3 0 0-16,-2-1 0 15,-5-4 0-15,3-3 0 0,-2-8 0 16,4-5 0-16,0-10-1141 0,0-4-516 16,-2-9-636-16</inkml:trace>
  <inkml:trace contextRef="#ctx0" brushRef="#br0" timeOffset="126303.83">24826 7177 6266 0,'0'0'1101'16,"0"0"-593"-16,0 0-191 0,0 0-317 16,52 19 0-16,-25-19 0 0,6-6 0 15,0-3 0-15,6-4 0 0,5-3 0 16,1 1 0-16,-2-3 0 15,-5 0-641-15,-12 5-776 0,-5 0-243 16</inkml:trace>
  <inkml:trace contextRef="#ctx0" brushRef="#br0" timeOffset="126601.84">25285 7058 2429 0,'-8'33'952'0,"-1"-9"-332"0,5 6 473 15,0-8-637-15,2-1-152 0,0-5 128 16,0-3-220-16,2-3-19 0,-2-7 171 16,2 0-176-16,0-3 24 0,4-3 124 15,4-12-120-15,9-11-31 0,1-12-185 16,5-6 0-16,-2-2 0 0,0 7 0 16,-5 6 0-16,-3 9 0 15,-3 12 0-15,-8 6 0 0,0 6 0 0,0 6 0 16,2 8 0-16,2 11 0 15,-1 5 0-15,3 4 0 0,0-4 0 16,0-7 0-16,1 0 0 0,1-4 0 16,2-3 0-16,3-1 0 15,3-5 0-15,7-6-329 0,-6-3-1808 16,4-2-1681-16</inkml:trace>
  <inkml:trace contextRef="#ctx0" brushRef="#br0" timeOffset="127443.84">26376 7060 4702 0,'0'0'380'0,"-20"-49"232"0,7 24 108 15,1 2-600-15,-2 1 81 0,-1 2 31 16,1 3-116-16,-3 8-28 15,3 5 160-15,-1 5-108 0,-1 10-36 16,-3 8 44-16,-2 5-76 0,1 4-8 16,3 3-4-16,3-1-60 15,7-4 0-15,7-1 0 0,5-6-36 16,5-4 16-16,8-4-100 0,5-6 60 16,2-5 60-16,0-2 12 0,0-5-4 15,-5-6-8-15,1 0 24 16,-7-1-8-16,-3-2-16 0,-3 1 48 15,-6 1-24-15,-2 1 60 0,0 3-12 16,0 4-64-16,0 4-8 0,0 2 0 16,0 0 0-16,4 4-36 0,0 8 28 15,1 7-12-15,1 6 20 0,-4 6 12 16,0 4-4-16,-2-1-8 0,-4 3 48 16,-5 2-32-16,-1 2 48 0,-4 2-23 15,-5 1-41-15,0-1 0 16,-3-1 0-16,1-1 0 0,-2-6 0 15,3-3 0-15,3-6 0 0,5-7 0 16,1-8 0-16,5-6 0 0,2-5 0 16,-2-3 0-16,-2-12 0 15,-5-16 0-15,3-13 0 0,4-4 0 16,4 0 0-16,8 12 0 0,4 6 0 16,5 5 0-16,-1 5 0 0,0 4 0 15,1 3 0-15,-1 6 0 16,5 0 0-16,4 0 0 0,8-1 0 0,6-3 0 15,4-3 0-15,3-2 0 16,-5 0 0-16,-4-1 0 0,-4 2 0 16,-8-2 0-16,-9 5-1469 0</inkml:trace>
  <inkml:trace contextRef="#ctx0" brushRef="#br0" timeOffset="128191.47">26521 7086 5534 0,'0'0'1193'0,"0"0"-561"0,0 0 201 16,50-33-833-16,-34 17 0 0,1-1 0 15,-3 0 0-15,1-2 0 0,-5-1 0 16,-2 1 0-16,-1-1 0 15,-5 4 0-15,-2-1 0 0,-2 3 0 16,-5 5 0-16,-3 3 0 0,-2 6 0 16,-3 4 0-16,1 7 0 15,-3 8 0-15,-1 4 0 0,3 3 0 16,1 3 0-16,1 6 0 0,5 0 0 16,2 2 0-16,6-2 0 0,2-6 0 15,8-4-149-15,5-8-187 16,5-6 88-16,7-6 152 0,2-5-8 15,0-2 56-15,0-8 48 0,-4-5-12 16,-2-2 20-16,-7-4-8 0,-1 0 48 16,-7-1-48-16,0 2 20 0,-2 6-4 15,-6 5-4-15,2 4-12 0,-2 3 36 16,0 2-24-16,2 7 4 0,0 7 40 16,1 6-20-16,-1 1 4 0,0 2-12 15,-2-5-20-15,0-1-8 0,0-1 0 16,0-6 4-16,0-2-4 15,0-5 12-15,0-3-8 0,2 0 116 16,-2-1 328-16,4-11-379 0,6-13-69 16,3-6 0-16,3-6 0 15,1-1 0-15,3 3 0 0,1 3 0 16,0 6 0-16,-7 8 0 0,-6 10 0 16,-3 4 0-16,-5 4 0 0,0 5 0 15,0 10 0-15,0 10 0 16,-7 5 0-16,3 5 0 0,0-1 0 15,0-6 0-15,4 0 0 0,2-5 0 16,2 0 0-16,0-6-509 0,3-2-1076 16,-5-5-152-16,2-3-500 0</inkml:trace>
  <inkml:trace contextRef="#ctx0" brushRef="#br0" timeOffset="128579.54">27019 7191 4374 0,'0'0'1776'0,"42"-35"-719"0,-18 12-337 0,-3-1-455 16,-2 0-265-16,-3-3 0 15,-1 0 0-15,-3 1 0 0,-6 1 0 16,1 5 0-16,-7 6 0 0,0 3 0 16,-2 5 0-16,-1 2 0 15,-3 2 0-15,-4 2 0 0,-7 11 0 16,-3 5 0-16,-1 7 0 0,0 4 0 16,7 2 0-16,1-1 0 0,3 1 0 15,6-3 0-15,4-2-221 16,2-4 25-16,4-4 64 0,7-4 68 0,3-3 40 15,-1-4 24-15,5-3 76 16,1-2 48-16,4-4 4 0,0-2 60 16,-1 0-168-16,1 0-12 0,-2 1-8 15,-2 2-68-15,-5-2 0 0,-1 3 40 16,-7-2 16-16,0 2 12 0,-4-2 144 16,0 0-19-16,1-6-125 0,-1-4 0 15,2-5 0-15,-2 0 0 0,0 0 0 16,-2 2 0-16,0 2 0 15,2 1 0-15,1 2 0 0,-1 2 0 16,6 3 0-16,0 4 0 0,3 3-253 16,5 0-1308-16,-3 0 77 15,-1 2-297-15</inkml:trace>
  <inkml:trace contextRef="#ctx0" brushRef="#br0" timeOffset="128889.2">27553 7020 5578 0,'0'0'1617'16,"0"0"-721"-16,0 0-795 0,0 0-101 15,0 0 0-15,0 0 0 0,-44-26 0 16,24 29 0-16,-3 6 0 0,0 7 0 16,2 4 0-16,3 1 0 0,3 4 0 15,7-4 0-15,6-1 0 0,4-3 0 16,6-2 0-16,5-1 0 0,1-5 0 16,7-4 0-16,0-4 0 0,3-3 0 15,1-4 0-15,0-4 0 16,-2 2 0-16,-3 1 0 0,-7 2 0 15,-3 0 0-15,-4 4 0 0,-4 0 0 16,3 1 0-16,1 1 0 0,0 8 0 16,0 8 0-16,-2 3 0 15,-2 3 0-15,-2-2 0 0,2-4 0 16,-2-2 0-16,2-4 0 0,3-4 0 16,-3-5 0-16,2 1 0 0,0-2-49 15,4-1-603-15,0-6-597 0,-1-1-63 16,1-5-377-16</inkml:trace>
  <inkml:trace contextRef="#ctx0" brushRef="#br0" timeOffset="129118.57">27869 6660 6046 0,'0'0'821'0,"0"0"-193"0,0 0 69 15,0 0-697-15,0 0 0 0,0 0 0 16,0 0 0-16,0 0 0 15,19 60 0-15,-19-12 0 0,0 7 0 16,-7 4 0-16,-1 4 0 0,0-2 0 16,-3-4 0-16,3-6 0 15,0-9 0-15,8-8 0 0,2-7 0 16,8-8 0-16,7-5 0 0,-3-6-489 16,3-5-1376-16</inkml:trace>
  <inkml:trace contextRef="#ctx0" brushRef="#br0" timeOffset="130132.84">29347 6754 6326 0,'0'0'745'0,"0"0"-177"15,0 0-15-15,0 0-553 0,0 0 0 16,39 7 0-16,-26 17 0 0,-5 11 0 16,-2 6 0-16,-6 4 0 15,0 5 0-15,-2 4 0 0,-2-1 0 16,-4-2 0-16,1-5 0 0,1-3 0 16,2-10 0-16,4-8 0 0,0-5 0 15,6-8 0-15,3-10-457 16,-1-2-1528-16,-2-9-1016 0</inkml:trace>
  <inkml:trace contextRef="#ctx0" brushRef="#br0" timeOffset="130401.72">29047 6745 3709 0,'0'0'1397'0,"0"0"-529"15,0 0-11-15,0 0 307 0,50-31-967 16,-21 26-197-16,2 0 0 0,4 0 0 16,2 3 0-16,4-2 0 0,3 3 0 15,-1 1 0-15,1 3 0 16,1 1 0-16,-4 3 0 0,1 1 0 15,-5-1 0-15,-8-1-961 0,-4-4-4554 0</inkml:trace>
  <inkml:trace contextRef="#ctx0" brushRef="#br0" timeOffset="130909.77">29843 6770 5398 0,'0'0'888'0,"0"0"-203"16,0 0-141-16,12 35-232 0,-7-6 53 16,-3 8-365-16,0 4 0 0,-2 0 0 15,0 1 0-15,-7 3 0 0,-1 3 0 16,-6 0 0-16,-7 0 0 15,-6 1 0-15,-4-3 0 0,-2-3 0 16,4-5 0-16,4-5 0 0,7-8 0 16,5-9 0-16,7-5 0 15,4-6 0-15,4-3 0 0,11 2 0 16,11-4 0-16,14-4 0 0,5-5 0 16,9-2 0-16,-1-1 0 15,3 0 0-15,-4-1 0 0,-1 3 0 16,-5 0 0-16,-7 2 0 0,-8-1 0 15,-11 5-1225-15,-7-3-1513 0</inkml:trace>
  <inkml:trace contextRef="#ctx0" brushRef="#br0" timeOffset="131950.49">30912 7143 4966 0,'0'0'796'0,"0"0"-300"0,-37-47 277 16,24 36-397-16,-1 1-124 0,-1 4-12 16,1 6-140-16,-5 4 12 0,-2 9-31 15,1 3-81-15,1 5 0 0,3 1 0 16,1-2 0-16,5 1 0 15,2-4 0-15,8-2 0 0,0-5 0 16,10-2 0-16,4-2 0 0,5-5 0 16,6-1 0-16,0-3 0 15,1-7 0-15,1 0 0 0,0-1 0 16,-2-2 0-16,-4 2 0 0,-1 4 0 16,-7 3 0-16,-3 3 0 15,-4 1-117-15,-4 5 49 0,-2 6 24 16,2 3 28-16,-2 5 16 0,2-5 32 15,1-1-28-15,-1-6-4 0,2-2 0 16,0 1 4-16,2-2-4 0,0-2 0 16,3 0 4-16,-5-2-4 0,2 0 4 15,-2-1 12-15,0-2-12 0,0-3 16 16,0-1-20-16,-2 1 0 0,5 0 0 16,-1-1 0-16,0 0 0 0,6-1 0 15,5-2-8-15,2-2 8 16,1-1 0-16,3 0 8 0,-6 1-8 15,-7 5 4-15,-2 2 12 0,-4 0 4 16,-2 4 97-16,0-1-117 0,1 2 0 16,-3 0 0-16,0 2 0 15,0 9 0-15,0 3 0 0,0 0 0 16,0 2 0-16,8-4 0 0,0-3 0 16,4 1 0-16,3-3 0 15,-3-3 0-15,-1-1 0 0,-5-2 0 16,-2-1 0-16,-2 0 0 0,0-1 0 15,0-2 0-15,0 2 0 0,-2 0 0 16,0 1 0-16,2 0-73 0,0 1-831 16,5 4 284-16,7 1-17 0,-2-1-1384 15,7-1-1472-15</inkml:trace>
  <inkml:trace contextRef="#ctx0" brushRef="#br0" timeOffset="132260.03">31538 7142 5510 0,'0'0'824'0,"0"0"-395"0,-10-33 431 16,4 19-600-16,1 5-132 0,1 4 53 15,-2 5-181-15,-4 1 0 0,-7 12 0 16,-1 5 0-16,-3 7 0 0,4 1 0 16,7 0 0-16,4 1 0 0,6-3 0 15,2-2 0-15,8-2 0 0,5-6 0 16,3-6 0-16,7-6 0 0,0-3 0 16,0-9 0-16,2-6-293 0,-11 3-1388 15,-1-7-788-15</inkml:trace>
  <inkml:trace contextRef="#ctx0" brushRef="#br0" timeOffset="132446.32">31596 6781 7211 0,'0'0'576'0,"-29"34"-171"0,17-7-405 15,5 2 0-15,7 6 0 16,0 4 0-16,11 2 0 0,1 4 0 15,7 3 0-15,-1 1 0 0,1 1 0 16,0-2 0-16,-5-3 0 0,-6-13-1001 16,-2-3-1304-16</inkml:trace>
  <inkml:trace contextRef="#ctx0" brushRef="#br0" timeOffset="133418.69">24851 7969 2957 0,'0'0'1400'0,"0"0"-675"0,0 0 475 16,0 0-671-16,0 0-233 15,0 0 176-15,0 0-120 0,0 0-91 16,41-58-261-16,-16 22 0 0,2 3 0 15,2-3 0-15,-2 1 0 0,2 2 0 16,-7 7 0-16,-3 6 0 0,-7 10 0 16,-1 7 0-16,1 5 0 15,-4 12 0-15,3 6-225 0,-3 8-91 16,0 0 56-16,-1-2 32 0,3-1 128 16,4-2 92-16,1-6 0 0,5-4-16 15,3-3 12-15,2-8-108 16,-2-2-80-16,4-8-65 0,-5-3-59 15,-3-2 132-15,-5-2 88 0,-3-2-28 16,-7 2-136-16,-2 4-220 0,-2-1-1105 0</inkml:trace>
  <inkml:trace contextRef="#ctx0" brushRef="#br0" timeOffset="133706.82">25219 7772 4638 0,'0'0'1164'16,"-23"36"-788"-16,13-11 409 0,2 3-585 15,-1 5-100-15,-1 3 312 0,0 2-244 16,-1 2 16-16,-1 2-19 0,-3 2-165 16,1 4 0-16,-1 0 0 15,5-1 0-15,2-2 0 0,6-9 0 16,2-7 0-16,6-7 0 0,8-8 0 15,11-5 0-15,2-8 0 0,10-1 0 16,1-7 0-16,7-4 0 0,3-4 0 16,-3-5 0-16,-2-3 0 0,-14 2-1601 15,-2-3-2810-15</inkml:trace>
  <inkml:trace contextRef="#ctx0" brushRef="#br0" timeOffset="134436.25">26089 8118 4742 0,'0'0'576'0,"-35"-21"-48"0,12 14 237 0,5 4-557 16,-1 3-12-16,3 5 32 15,3 7-176-15,-1 5-4 0,1 3 52 16,7 1-64-16,2 4 4 0,2 1 4 15,2 0-36-15,0-2-8 0,6-2 4 16,0-3-4-16,5-3 0 0,-1-5-4 16,0-4 12-16,1-4-8 0,1-3 24 15,2-2-12-15,3-7-12 0,4-4 40 16,-1-2-40-16,3-2-8 0,0 2 0 16,-3 2-292-16,-3 5 8 15,-5 4-365-15,-1 2 29 0,-5 2 96 16,-2 2 72-16,2 4 380 0,0 0 80 15,1 1 124-15,-3 1 140 0,2-1-24 16,-4-1 176-16,2-1-172 16,0-1-28-16,-2-2 120 0,0 0-135 15,1-2-13-15,-1 0 164 0,0-4-16 16,0-7-80-16,2-7 52 0,-2-3-287 16,0-3-21-16,2-2 0 15,2 2 0-15,3-1 0 0,3 1 0 16,0 4 0-16,3 4 0 0,-3 5 0 15,1 4 0-15,-3 5-49 0,0 2-1091 16,-5 0-449-16,-1 0-972 0</inkml:trace>
  <inkml:trace contextRef="#ctx0" brushRef="#br0" timeOffset="134683.73">26490 8233 5118 0,'0'0'1000'0,"50"-34"-331"0,-25 10 539 0,-7 0-1011 0,-5 1-197 16,-7-2 0-16,-6 0 0 16,-2-1 0-16,-9 4 0 0,-3 4 0 15,-3 8 0-15,-1 8 0 0,-1 8 0 16,-4 13 0-16,-1 9 0 0,-3 7 0 16,2 4 0-16,4 1 0 15,9-1 0-15,8-2 0 0,10-5 0 16,8-3 0-16,9-5 0 0,10-7 0 15,9-6 0-15,7-8 0 0,3-3-585 16,-13-5-816-16,-2-3-2240 0</inkml:trace>
  <inkml:trace contextRef="#ctx0" brushRef="#br0" timeOffset="135295.09">27737 7877 2777 0,'0'0'1168'0,"0"0"-455"0,14-44 367 0,-12 29-484 16,-2 1-223-16,0-1 227 0,-4-4-252 15,-2-1-84-15,-7-4 9 0,-1-3-273 16,-3-2 0-16,-1 2 0 0,-3 1 0 16,-2 3 0-16,1 6 0 0,-3 5 0 15,-2 3 0-15,-2 7 0 16,2 3 0-16,4 6 0 0,1 5 0 15,5 2 0-15,3 7 0 0,5 1 0 16,5 3 0-16,4 1 0 0,0 2 0 16,6 1 0-16,3 2 0 0,1 3 0 15,0 4 0-15,3 1 0 0,-1 7 0 16,1 3 0-16,-1 3 0 0,0 2 0 16,-1-1 0-16,-3-5 0 15,0-3 0-15,-4-3 0 0,1-6 0 16,-3-6 0-16,-2-5 0 0,0-5 0 15,-2-9-1149-15,0-4-236 0,-1-7-444 16</inkml:trace>
  <inkml:trace contextRef="#ctx0" brushRef="#br0" timeOffset="135446.26">27369 8183 5626 0,'0'0'488'0,"0"0"181"0,0 0 223 16,0 0-632-16,33 2-3 0,-6-2-257 15,4 0 0-15,2-4 0 0,-2-2 0 16,2 4 0-16,2-1 0 0,2-1 0 16,2-1 0-16,-1 0-281 0,-5 0-1112 15,-13 3 25-15,-5-1-185 0</inkml:trace>
  <inkml:trace contextRef="#ctx0" brushRef="#br0" timeOffset="135680.78">27795 8129 3093 0,'0'0'1413'15,"0"0"215"-15,0 0-843 0,0 0-293 16,0 0-160-16,0 0-284 0,-32 44 8 15,24-11 28-15,2 3-56 0,4-2 28 16,2-6 100-16,2 1-135 16,6-4-21-16,3-4 0 0,1-4 0 15,3-6 0-15,5-5 0 0,1-5 0 16,2-5 0-16,-1-10 0 0,-1-4 0 16,-4-6 0-16,-1-2 0 15,-6-2 0-15,-1-4 0 0,-3-1 0 16,-4 0 0-16,0 3 0 0,-2 7 0 15,0 9 0-15,0 7-185 0,2 4-1452 16,-2 2-315-16,6-1-522 0</inkml:trace>
  <inkml:trace contextRef="#ctx0" brushRef="#br0" timeOffset="135945.39">27972 8317 5390 0,'0'0'860'0,"0"0"-411"0,11 41-177 15,-5-35-88-15,2-3-24 0,-4-3 16 16,4-1 156-16,3-11-52 0,3-9-191 16,5-9-89-16,-1-3 0 15,1-2 0-15,0 3 0 0,-1 3 0 16,-1 4 0-16,-3 10 0 0,-5 6 0 16,-3 7 0-16,-4 2 0 15,2 6 0-15,-2 8 0 0,0 12 0 16,-2 5 0-16,-2 4 0 0,0-2 0 15,0-4 0-15,2-2 0 0,6-4 0 16,7-2 0-16,3-6 0 0,-4-5-1870 16,7-6-1155-16</inkml:trace>
  <inkml:trace contextRef="#ctx0" brushRef="#br0" timeOffset="136426.98">28642 8150 4874 0,'0'0'704'16,"12"-37"156"-16,-3 21-247 0,-7 6-273 15,0 4 12-15,-2 1-184 0,0 0 40 16,-4 1-135-16,-5 1-73 16,-7 1 0-16,-5 5 0 0,-6 10 0 15,0 6 0-15,1 7 0 0,3 2 0 16,2 3 0-16,5 1 0 0,5 0 0 16,7-2 0-16,4-4 0 15,13-4 0-15,3-6 0 0,11-6 0 16,2-6 0-16,8-4 0 0,0-8 0 15,3-5 0-15,-1-5 0 0,-2-2-425 16,-10 2-884-16,-4-1-543 0</inkml:trace>
  <inkml:trace contextRef="#ctx0" brushRef="#br0" timeOffset="136659.79">28907 7637 6619 0,'0'0'164'16,"0"0"500"-16,0 0-256 0,-2 38-71 16,2-5-337-16,0 6 0 15,0 6 0-15,0-1 0 0,0 7 0 16,0 6 0-16,-3 5 0 0,-1 2 0 16,0 2 0-16,-2-2 0 0,2-4 0 15,-2-5 0-15,2-10 0 0,-1-9 0 16,1-11-193-16,0-11-2432 15,-2-10-717-15</inkml:trace>
  <inkml:trace contextRef="#ctx0" brushRef="#br0" timeOffset="136814.04">28793 8143 5574 0,'0'0'1217'16,"0"0"-589"-16,0 0-40 15,52-35-403-15,-32 27-185 0,-1 5 0 16,2-2 0-16,-1 2 0 0,3-1 0 15,-2 0 0-15,1-1-109 0,-3 1-387 16,-2 0-901-16,-7 2-23 16,0 2-205-16</inkml:trace>
  <inkml:trace contextRef="#ctx0" brushRef="#br0" timeOffset="136901.81">29070 8090 2925 0,'0'0'1721'0,"-2"44"-789"16,0-14-188-16,-2 6-111 0,2 3-377 15,-3 0-28-15,3 1 56 0,2-5-228 16,0-5-44-16,7-3-12 15,-3-6-516-15,0-9-393 0,-2-3-2136 0</inkml:trace>
  <inkml:trace contextRef="#ctx0" brushRef="#br0" timeOffset="137047.9">29270 7932 3869 0,'0'0'0'0,"0"0"-44"15,2 48-392-15,-2-35-1921 0</inkml:trace>
  <inkml:trace contextRef="#ctx0" brushRef="#br0" timeOffset="137296.01">29318 8200 3185 0,'0'0'1237'16,"0"0"-821"-16,0 0 288 0,-41-5-132 15,16 12-340-15,-2 6 9 0,4 4 167 16,5 2-232-16,3 0 0 0,9-1 64 16,6-2-168-16,2 2-16 0,8-4-4 15,3 1-28-15,3-2 44 0,3-5 72 16,-1-2-84-16,3-5-8 0,0-1 41 16,-3-3-89-16,1-5 0 15,-4-4 0-15,-3-3 0 0,-2-2 0 16,-4-6 0-16,3 0-161 0,-5 1-207 15,0 2-704-15,-4 8-281 0,0 1-548 0</inkml:trace>
  <inkml:trace contextRef="#ctx0" brushRef="#br0" timeOffset="137515.25">29359 8365 3833 0,'0'0'789'0,"0"0"-117"0,0 0 448 16,0 0-687-16,0 0-109 0,0 0 328 15,0 0-356-15,35-19-223 0,-14-3-73 16,2-1 0-16,-2 1 0 0,-3 7 0 16,-1 6 0-16,-5 5 0 0,0 5 0 15,1 10 0-15,-1 7 0 0,1 7 0 16,-1 4 0-16,-2 3 0 0,1 0 0 16,3-1 0-16,-1 0 0 15,3-4 0-15,3-5 0 0,-3-7-409 16,-1-7-3833-16</inkml:trace>
  <inkml:trace contextRef="#ctx0" brushRef="#br0" timeOffset="138418.88">29951 8238 852 0,'0'0'672'0,"0"0"925"16,0 0-861-16,0 0 65 0,0 0 371 16,0 0-560-16,0 0-147 0,0 0 223 15,10-10-428-15,-14 7-64 0,-2 2-55 16,-5-1-141-16,-3 2 0 0,-3 0 0 16,1 3 0-16,-1 0 0 15,1 1 0-15,1 1 0 0,1-1 0 16,-1 1 0-16,3 1 0 0,-1 3 0 15,3 2 0-15,0-1 0 0,3 1 0 16,7 0 0-16,5 0 0 16,9 2 0-16,5-1 0 0,3-2 0 15,7-2 0-15,0 0 0 0,0-1 0 16,-4 1 0-16,-10-1 0 16,-5-2-117-16,-6 3 57 0,-8 2 28 0,-9 3 32 15,-3 2 36-15,-9-1 137 16,-2 0-173-16,-4-2 0 0,-2-1 0 15,0 0 0-15,2-3 0 0,6-5-93 16,11-3-603-16,6-1-405 0,8-10-2976 0</inkml:trace>
  <inkml:trace contextRef="#ctx0" brushRef="#br0" timeOffset="138919.67">30875 8382 3597 0,'0'0'1041'0,"0"0"-297"0,0 0 208 0,-19-40 77 16,9 26-465-16,1 1-299 0,-3 2-265 16,2 7 0-16,-3 4 0 15,-3 3 0-15,-5 8 0 0,4 3 0 16,-1 4 0-16,1 3 0 0,5 2 0 15,2 2 0-15,7 0 0 16,3-1 0-16,11-3 0 0,5-3 0 16,3-6 0-16,6-3 0 0,4-5 0 15,4-4 0-15,-4-4 0 0,-2-5 0 16,-5-2 0-16,-5-1 0 16,-7-2 0-16,-6-1 0 0,-4-1 0 15,-6 0 0-15,-4 0 0 0,-7 0 0 16,1 2 0-16,-3 1 0 0,3 1 0 15,1 1 0-15,5 3 0 0,6 3-833 16,2 1-100-16,2 1-27 0,8-4-2277 0</inkml:trace>
  <inkml:trace contextRef="#ctx0" brushRef="#br0" timeOffset="139260.7">31261 7929 5118 0,'0'0'732'0,"2"-33"-292"16,-8 17 49-16,-6 3 31 0,-5 1-396 15,0 0-24-15,-1-1 140 0,-3 1-140 16,5 1-12-16,-1 0 80 0,3 0-95 16,-3 1-73-16,1 0 0 15,1 2 0-15,1 4 0 0,-1 4 0 16,1 7 0-16,-3 7 0 0,-1 8 0 15,1 3 0-15,3 4 0 0,-1 6 0 16,5 1 0-16,6 1 0 0,4 3 0 16,4 0 0-16,8-1 0 0,5 1 0 15,3 1 0-15,3 1 0 0,0 1 0 16,-5-3 0-16,-1-1 0 0,-5-5 0 16,-3-2 0-16,-5-2 0 15,-4-3-33-15,-2-4-491 0,-7-6-260 16,1-5-537-16,2-4 128 0,0-5-503 0</inkml:trace>
  <inkml:trace contextRef="#ctx0" brushRef="#br0" timeOffset="139426.5">30891 8331 6406 0,'0'0'641'0,"0"0"59"0,0 0-255 15,46-3-445-15,-5 3 0 0,4-1 0 16,5 1 0-16,0-1 0 0,3-1 0 15,5 1 0-15,-2-1 0 0,-4 1 0 16,-17 0-413-16,-8-3-1972 0</inkml:trace>
  <inkml:trace contextRef="#ctx0" brushRef="#br0" timeOffset="140128.93">25405 8924 4994 0,'0'0'716'0,"-21"-46"-84"0,-1 25 117 16,-3 4-601-16,-4 1-92 0,-2 5-20 16,-2 2-24-16,-2 4-12 0,4 2 52 15,4 3-40-15,4 2 28 0,8 2 32 16,3 5-68-16,4 1 32 0,4 2 36 16,-3 5-64-16,7-1 32 15,0 4 88-15,11 1-52 0,-3 1 24 16,7 4 109-16,-1 2-209 15,0 6 0-15,1 5 0 0,-1 4 0 0,1 7 0 16,-3 3 0-16,-3 2 0 16,1 1 0-16,-6-2 0 0,-2-1 0 15,0-6 0-15,-2-6 0 0,-2-5 0 16,-4-4 0-16,0-2 0 16,-3-8 0-16,-1-4-425 0,-4-7-1180 15,3-8-312-15,-1-3-1332 0</inkml:trace>
  <inkml:trace contextRef="#ctx0" brushRef="#br0" timeOffset="140275.23">24971 9446 6278 0,'0'0'609'0,"0"0"71"15,0 0-376-15,0 0-48 0,62-19-191 16,-21 14-65-16,7-1 0 16,-1 2 0-16,-7 1 0 0,-1 0 0 15,-2 1 0-15,-2 1 0 0,0 1 0 16,-6 1 0-16,-2 7 0 0,-10 4-749 15,-5-1-1500-15,-10 3-260 0</inkml:trace>
  <inkml:trace contextRef="#ctx0" brushRef="#br0" timeOffset="140516.39">25430 9652 4117 0,'0'0'1465'16,"0"0"-909"-16,0 0-135 0,0 0-181 15,0 0 8-15,-17-45 32 0,13 20 216 16,2-3-256-16,2-1-111 0,4 2-129 16,6 0 0-16,5 0 0 0,1 4 0 15,-1 2 0-15,-1 4 0 0,-3 5 0 16,-3 4 0-16,-4 3 0 16,-2 4 0-16,4 1-205 0,1 0-535 15,-3 0-1245-15,2 6-624 0</inkml:trace>
  <inkml:trace contextRef="#ctx0" brushRef="#br0" timeOffset="140780.81">25570 9567 4870 0,'0'0'684'0,"50"2"-48"0,-17-9 357 0,-2-4-673 16,2-2-100-16,-4-1 36 15,-2-4-204-15,-6 1 8 0,-7-3 41 16,-6 3-101-16,-8 0 0 0,0 3 0 15,-8-1 0-15,-4 3 0 0,-3 3 0 16,-3 4 0-16,1 5 0 0,-4 5 0 16,3 11 0-16,-5 6 0 0,4 5 0 15,-1 4 0-15,3 1 0 0,5-1 0 16,3-1 0-16,9-4 0 16,5-4 0-16,9-3 0 0,7-3 0 15,8-8 0-15,8-4 0 0,4-5 0 16,3-9 0-16,-13 3-1109 15,-4-5-1380-15</inkml:trace>
  <inkml:trace contextRef="#ctx0" brushRef="#br0" timeOffset="141384.19">26052 9397 4914 0,'0'0'716'0,"0"0"401"0,0 0-465 15,0 0-376-15,-35-36-48 0,22 31-108 16,1 2 12-16,0 3-95 0,-1 5-37 16,3 7 0-16,-3 6 0 15,1 6 0-15,-2 4 0 0,3 3 0 16,3-3 0-16,6-3 0 0,2-4 0 15,6-4 0-15,6-5 0 0,5-7 0 16,2-4 0-16,3-3 0 0,1-7 0 16,2-4 0-16,-2-2 0 0,-3-2 0 15,-5 0 0-15,-5 1 0 16,-4 1 0-16,-2 4 0 0,-4 2 0 16,3 3 0-16,-3 3 0 0,0 2 0 15,-3 1 0-15,-1 5 0 0,-2 13 0 16,-6 13 0-16,-5 11 0 15,-1 4 0-15,-5 5 0 0,0-1 0 0,-2 4 0 16,3 1 0-16,1-3 0 16,6-1 0-16,5-9 0 0,4-7 0 15,6-9 0-15,6-8 0 0,9-9 0 16,3-9 0-16,5-10 0 16,4-12-373-16,4-10-211 0,0-7-685 15,-8 8-55-15,-3-4-449 0</inkml:trace>
  <inkml:trace contextRef="#ctx0" brushRef="#br0" timeOffset="141616.5">26166 9388 4590 0,'0'0'1048'0,"0"0"-280"0,0 0 317 16,0 0-697-16,0 0-168 16,0 0-127-16,0 0-93 0,-13 52 0 15,5-16 0-15,0 6 0 0,1-4 0 16,7-5 0-16,3-1 0 15,5-2 0-15,2-7 0 0,3-3 0 16,1-7 0-16,5-9 0 0,-1-4 0 16,3-6 0-16,0-9 0 0,-1-4 0 15,-1-6 0-15,-7-1 0 0,-1 2 0 16,-7 3 0-16,-2 2-937 0,-2 6-560 16,0 2-932-16</inkml:trace>
  <inkml:trace contextRef="#ctx0" brushRef="#br0" timeOffset="142114.39">26385 9626 5530 0,'0'0'1337'0,"0"0"-357"16,0 0-635-16,0 0-345 16,51-48 0-16,-30 26 0 0,-2-2 0 15,-5 3 0-15,-4 1 0 0,-3-2 0 16,-5 2 0-16,-2 1 0 15,0 3 0-15,-2 3 0 0,-2 4 0 0,1 4 0 16,1 5 0-16,-4 1 0 16,0 8 0-16,-6 11 0 0,1 5 0 15,-1 5 0-15,8-3 0 0,2-3 0 16,2-4 0-16,6-1 0 0,2-2 0 16,5-4 0-16,-1-4 0 15,2-2 0-15,-1-1 0 0,-3-2 0 16,-2-2-77-16,1-1 25 0,-5 1 32 15,2 0-20-15,0 1 28 0,0 3-48 16,-1 6 8-16,-3 2 52 0,2-1-8 16,-2-2 0-16,0-5 4 0,2-5-4 15,4-1-8-15,3-5 16 16,1-10 44-16,0-5-36 0,-3-5 24 16,-5-2 132-16,-2-2-55 0,0 1-109 15,2-4 0-15,0-2 0 0,7 1 0 16,1 5 0-16,0 6 0 15,3 11 0-15,-3 8 0 0,1 7 0 16,-3 8 0-16,0 8 0 0,-3 4 0 16,-1 4 0-16,-6 1 0 0,0 2 0 15,-2 0 0-15,-5-1 0 0,3-3 0 16,0-3 0-16,2-6-817 16,2-7-700-16,0-6-832 0</inkml:trace>
  <inkml:trace contextRef="#ctx0" brushRef="#br0" timeOffset="142337.82">27030 9358 7055 0,'0'0'916'0,"0"0"-695"0,0 0-221 16,0 0 0-16,0 0 0 0,-38-22 0 15,22 36 0-15,-3 6 0 0,5 6 0 16,4 3 0-16,5 0 0 15,3 1 0-15,2-1 0 0,0-1 0 0,4-2 0 16,3-6 0-16,1-1 0 16,2-6 0-16,5-6 0 0,-1-4-197 15,3-3-55-15,-5-8-308 0,1-4 4 16,-5 2-481-16,0-7-4425 0</inkml:trace>
  <inkml:trace contextRef="#ctx0" brushRef="#br0" timeOffset="142953.56">27150 9428 6719 0,'0'0'712'16,"0"0"-340"-16,0 0 17 0,0 0-389 16,0 0 0-16,0 0 0 15,-21 46 0-15,21-29 0 0,4-4-169 16,2-5-179-16,2-1-16 0,1-2 40 15,1-5 268-15,3 0 56 0,-1-2 32 16,0-5 60-16,1-3 72 0,-1-3 180 16,1 0-128-16,-3 1 16 0,0-1-51 15,-2 6-181-15,1 1 0 0,1 4 0 16,2 2 0-16,3 4 0 16,1 7 0-16,1 5 0 0,0 6 0 15,-1 5 0-15,1 5 0 0,-5 3 0 16,-2 4 0-16,-3 1 0 0,-7 5 0 15,-3 3 0-15,-11 1 0 0,-9 5 0 16,-10-1 0-16,-4 2 0 16,-6-3 0-16,-3-5 0 0,3-4 0 15,1-10 0-15,9-6 0 0,6-9 0 16,11-8 0-16,6-7 0 0,1-5 0 16,5-15 0-16,4-8 0 15,0-7 0-15,6-4 0 0,5 0 0 16,1 0 0-16,0 6 0 0,1 2 0 15,1 8 0-15,1 5 0 0,-1 1 0 16,3 0 0-16,4 0 0 0,1-1-81 16,-3 3-1608-16,2-2-1120 0</inkml:trace>
  <inkml:trace contextRef="#ctx0" brushRef="#br0" timeOffset="143071.92">27577 9768 7443 0,'0'0'0'0,"0"0"-584"0,0 0-1169 0</inkml:trace>
  <inkml:trace contextRef="#ctx0" brushRef="#br0" timeOffset="146839.76">26385 10435 2605 0,'0'0'1893'0,"0"0"-1229"0,0 0 52 16,0 0 73-16,0 0-501 16,0 0-40-16,0 0 244 0,-4 54-244 15,-1-28-72-15,-1 3-103 0,0-3-73 16,-2 1 0-16,-3 3 0 16,-5-1 0-16,-5 2 0 0,-4 2 0 15,-1 2 0-15,-3-1 0 0,-2-2 0 16,2-2 0-16,-2-6 0 0,0-2 0 15,2-8 0-15,4-4 0 0,0-7 0 16,2-3 0-16,5-7 0 0,3-8 0 16,5-8 0-16,4-6 0 15,0-9 0-15,3-3 0 0,3-5 0 16,0 0 0-16,0 2 0 0,7 6 0 16,-1 8 0-16,2 9 0 0,3 9 0 15,5 9 0-15,5 3 0 0,8 4 0 16,2 7 0-16,4 4 0 15,2 6 0-15,0 4 0 0,0 2 0 16,1 1 0-16,-1 2 0 0,0 0 0 16,0 0 0-16,-2 0 0 0,-2 0 0 15,-4-2 0-15,-4-4 0 0,-6-2 0 16,-9-7 0-16,-4-5-2750 0</inkml:trace>
  <inkml:trace contextRef="#ctx0" brushRef="#br0" timeOffset="148616.57">26883 10554 3505 0,'0'0'1709'0,"0"0"-1057"16,0 0-188-16,0 0-252 15,0 0 137-15,39 8 267 0,-16-5-368 0,0-2-44 16,1-1 29-16,1 0-233 16,0 0 0-16,0 0 0 0,-4 0 0 15,-3 2 0-15,-3 2 0 0,-3 0-161 16,-4-1-771-16,-4 0-1641 0,-2-2-937 16</inkml:trace>
  <inkml:trace contextRef="#ctx0" brushRef="#br0" timeOffset="148804.74">26945 10700 5750 0,'0'0'544'0,"0"0"-131"16,0 0 467-16,0 0-468 0,47 19-219 15,-22-13-193-15,2-2 0 0,2-1 0 16,6-3 0-16,4 0 0 0,7 0-249 15,4-4-735-15,-13 0-337 16,4-5-1304-16</inkml:trace>
  <inkml:trace contextRef="#ctx0" brushRef="#br0" timeOffset="149463.31">28183 10424 3209 0,'0'0'1040'15,"0"0"-359"-15,0 0 43 0,0 0 172 16,0 0-459-16,0 0-89 0,0 0-28 16,0 0-196-16,0 0 36 15,-31 52 56-15,21-21-179 0,-5-3-37 16,1 2 0-16,-3 0 0 0,-5 0 0 16,-3 0 0-16,-2-2 0 0,-4 0 0 15,0-3 0-15,0-1 0 0,0-4 0 16,0-2 0-16,2-5 0 0,0-3 0 15,6-7-29-15,5-3-51 16,1-3 80-16,7-8-4 0,1-3-16 16,5-5 20-16,2-4 20 0,2-5-20 15,4-5 16-15,5-5 56 0,3-1-47 16,0-2-25-16,5 2 0 0,2 6 0 16,-1 8 0-16,-1 9 0 15,-1 5 0-15,-1 10 0 0,-1 6 0 16,1 8 0-16,-1 6 0 0,1 6 0 15,-1 2 0-15,3 6 0 0,3 0 0 16,7 2 0-16,2-1 0 0,6-1 0 16,-2-2 0-16,3-2 0 15,-3-4 0-15,0-3 0 0,-4-4 0 16,-5-6-745-16,-9-5-764 0,-3-6-1140 0</inkml:trace>
  <inkml:trace contextRef="#ctx0" brushRef="#br0" timeOffset="149966.01">28778 10043 5194 0,'0'0'608'0,"0"0"221"15,0 0-341-15,-45 51-188 0,22-13-84 0,-2 8-180 16,1 4-8-16,-1 5 20 0,0 4-44 16,4 5 48-16,3 5 92 15,3-3-80-15,9-2 60 0,6-4-67 16,2-6-57-16,8-5 0 0,7-5 0 15,0-4 0-15,3-6 0 0,3-5 0 16,0-4 0-16,-1-5 0 0,3-7 0 16,2-5 0-16,-2-7-425 15,-4-1-1532-15,-3-7-460 0</inkml:trace>
  <inkml:trace contextRef="#ctx0" brushRef="#br0" timeOffset="150389.12">29159 10318 1944 0,'0'0'1077'15,"0"0"-481"-15,-2-40 132 0,-2 26 281 16,-3 0-409-16,-3-2-164 0,-2 0-7 16,-3-2-221-16,3 0 8 15,-5 0 76-15,5 2-240 0,-3 0-24 16,7 4-12-16,0 4-8 0,2 4-8 16,4 2 20-16,-3 1-20 0,-1 0 36 15,0 1 80-15,0 2-56 0,-2 6 12 16,1 7 68-16,3 4-92 0,4 3 13 15,0 5-61-15,4 3 0 0,5 3 0 16,1 4 0-16,4 2 0 16,-1 5 0-16,-1 1 0 0,-1 4 0 15,-3-2 0-15,-2-2 0 0,-4-2 0 16,-2-7 0-16,0-2 0 16,-4-4 0-16,0-3 0 0,-2-5 0 15,2-3 0-15,-1-4 0 0,1-7-197 16,0-5-803-16,2-2-293 0,-4-3-2877 0</inkml:trace>
  <inkml:trace contextRef="#ctx0" brushRef="#br0" timeOffset="150556.38">28776 10696 6294 0,'0'0'705'0,"0"0"-381"16,0 0 428-16,58 2-635 0,-25-8-117 15,5-3 0-15,-1 1 0 0,0-3 0 16,0 2 0-16,-4 1 0 0,-2-3 0 15,0 4 0-15,-6-1 0 16,-4-1-997-16,-5 0-3017 0</inkml:trace>
  <inkml:trace contextRef="#ctx0" brushRef="#br0" timeOffset="150865.57">29374 10024 4778 0,'0'0'240'0,"0"0"244"15,33 35 464-15,-17-9-499 0,1 5-185 16,-5 9 192-16,-3 5-212 15,-1 7 28-15,0 6-215 0,-2 3-57 16,3 0 0-16,-3 0 0 0,2-1 0 16,-2-4 0-16,-4-4 0 0,0-3 0 15,-4-3 0-15,-6-3 0 0,-11-1 0 16,-5-3 0-16,-14-4 0 16,5-10-757-16,-8-9-1588 0</inkml:trace>
  <inkml:trace contextRef="#ctx0" brushRef="#br0" timeOffset="157153.12">25996 11399 2469 0,'0'0'1852'0,"0"0"-1091"16,0 0-253-16,8-37-76 0,-8 32 40 15,2 1-255-15,-2-1-5 0,0 1 124 16,0 2-136-16,0 1 28 0,0 1 32 15,0 2-204-15,3 8-20 0,-1 9 117 16,-2 5-153-16,0 7 0 0,0 3 0 16,-7-1 0-16,-1 5 0 15,-2 1 0-15,-1 0 0 0,-3 2 0 16,-1 0 0-16,-1 0 0 0,-1-2 0 16,3-1 0-16,-1-2 0 0,1-5 0 15,2-1 0-15,-1-2 0 0,5-5 0 16,0-2 0-16,-1-2 0 15,5-2 0-15,2-6 0 0,2-2 0 16,0-4 0-16,0-3 0 0,6 0 0 16,7 2 0-16,10-4 0 15,3 0 0-15,5-5 0 0,5-1 0 16,-1 1 0-16,2 2 0 0,-2 3 0 16,-6 0 0-16,-2 0 0 0,-9 5 0 15,-5-2 0-15,-7 2-649 0,0-3-668 16,-4-1 193-16,0 1-113 0</inkml:trace>
  <inkml:trace contextRef="#ctx0" brushRef="#br0" timeOffset="157823.25">26252 11746 5566 0,'0'0'580'0,"0"0"325"0,0 0-185 0,0 0-299 0,0 0-421 16,0 0 0-16,0 0 0 0,0 0 0 16,7 48 0-16,-3-21 0 15,0 3 0-15,-2-1 0 0,2 5 0 16,-4 0 0-16,0 5 0 0,0 0 0 16,-2-1 0-16,0-2 0 0,0-6 0 15,2-5 0-15,0-5 0 0,0-6 0 16,2-6 0-16,0-4 0 15,0-2 0-15,4-2 0 0,5-2 0 16,3-10 0-16,1-6 0 0,-1-6 0 16,1-2 0-16,-5 4 0 15,0 0 0-15,-4 5 0 0,1 5 0 16,-5 5 0-16,-2 3 0 0,0 4 0 16,0 0 0-16,0 0 0 0,0 6 0 15,-2 6 0-15,2 5 0 0,0 5 0 16,6-1 0-16,0 1 0 0,2-5 0 15,3 0 0-15,-3-3 0 0,2-3 0 16,3-4 0-16,-3-2 0 0,0-4 0 16,-1-3 0-16,1-8 0 0,-2-7 0 15,2-5 0-15,1-4 0 16,-3-5 0-16,0-2 0 0,3-3 0 16,-5 1 0-16,2-1 0 0,-4 4 0 15,0 4 0-15,-2 4 0 0,-2 5 0 16,3 7 0-16,-3 4 0 15,0 3 0-15,0 3 0 0,0 0 0 16,0 0 0-16,2 1 0 0,-2 1 0 16,0 0-1898-16</inkml:trace>
  <inkml:trace contextRef="#ctx0" brushRef="#br0" timeOffset="158662.09">26980 11767 1272 0,'0'0'2189'0,"0"0"-1517"16,0 0-147-16,0 0 603 0,0 0-516 16,0 0-71-16,0 0 335 0,0 0-499 15,0 0-377-15,0 0 0 16,29-24 0-16,-6 24 0 0,4 0 0 16,-5 1 0-16,3 1 0 0,0-1 0 15,0-1 0-15,-2 0 0 0,-1-1 0 16,-3-2 0-16,-3-2 0 0,-3 2-1345 15,-7-1-88-15,-2 1-520 0</inkml:trace>
  <inkml:trace contextRef="#ctx0" brushRef="#br0" timeOffset="158849.18">27005 11908 4746 0,'0'0'620'0,"0"0"360"0,0 0-163 16,0 0-197-16,39 17-211 0,-14-15-409 16,0-2 0-16,4-2 0 15,2-2 0-15,2-2 0 0,4-3-129 16,-12 2-1776-16,2-2-1564 0</inkml:trace>
  <inkml:trace contextRef="#ctx0" brushRef="#br0" timeOffset="159373.34">27923 11414 2593 0,'0'0'2449'15,"0"0"-1753"-15,0 0-320 0,0 0 457 16,0 0-397-16,18 43-128 0,-14-13 104 16,-4 8-323-16,0 2-89 15,-4 2 0-15,-2 2 0 0,-4 3 0 0,-3 1 0 16,-1 0 0-16,-1-2 0 16,-1-2 0-16,-1-2 0 0,1-2 0 15,-1-2 0-15,5-6 0 0,2-7 0 16,3-7 0-16,7-8 0 15,0-3 0-15,7-2 0 0,3 0 0 16,11-4 0-16,-1-1 0 0,5-1 0 16,-4-5 0-16,-1 0 0 15,1-1 0-15,0 1 0 0,1-1 0 16,1 1 0-16,0 0 0 0,-2 0-905 16,-3 0-384-16,-5 0-203 0</inkml:trace>
  <inkml:trace contextRef="#ctx0" brushRef="#br0" timeOffset="159806.69">28136 11900 5134 0,'0'0'760'0,"-19"38"-256"16,15-16 301-16,2-3-581 0,2 1-104 15,0 0 144-15,2 2-104 0,0-2-16 16,2-2-67-16,0-2-77 15,0-1 0-15,3-4 0 0,-5-4 0 16,0-3 0-16,2-4 0 0,2 0 0 16,2-7 0-16,3-11 0 15,3-3 0-15,-2-7 0 0,1 2 0 16,-5 5 0-16,-2 2 0 0,1 7 0 16,-3 5-41-16,-4 6-95 0,0 1 76 15,0 7-28-15,0 6 88 0,0 6 0 16,0 7 8-16,0-1-8 0,2 1 40 15,2-5-4-15,2-1 24 0,4-5 0 16,1-4-48-16,5-4-12 0,1-5 92 16,1-2-75-16,1-4-17 0,-2-4 0 15,-3-3 0-15,0-3 0 16,-1-5 0-16,-1-2 0 0,-1-5 0 16,-3-1 0-16,-2-2 0 0,-2 2 0 15,0-2 0-15,-2 1 0 0,-2-2 0 16,3 0 0-16,1 2 0 15,-2 5 0-15,2 3 0 0,-2 6-589 16,-2 5-988-16</inkml:trace>
  <inkml:trace contextRef="#ctx0" brushRef="#br0" timeOffset="160338.97">28987 11326 3661 0,'0'0'1225'0,"0"0"-553"0,0 0 264 16,0 0-507-16,0 0-157 0,0 0 264 16,0 0-176-16,0 0-259 15,0 0-101-15,0 0 0 0,-37 22 0 16,12 9 0-16,-2 7 0 0,-2 7 0 16,0 5 0-16,3 3 0 0,1 5 0 15,6 3 0-15,5-1 0 0,3-1 0 16,7-3 0-16,4-1 0 15,4-3 0-15,9-5 0 0,-1 0 0 16,7-6 0-16,4-5 0 0,-1-5 0 16,1-7 0-16,4-4 0 15,-4-4 0-15,3-6 0 0,-1-7 0 16,0-3-317-16,-6-4-731 0,-3-5-2014 0</inkml:trace>
  <inkml:trace contextRef="#ctx0" brushRef="#br0" timeOffset="160764.96">29314 11583 4458 0,'0'0'632'16,"-2"-39"-116"-16,0 16 208 0,-2 1-584 16,-5-1 13-16,1 1 151 0,-2 1-128 15,-3 3 12-15,-1 1 124 16,1 4-176-16,-1 0-32 0,4 6 40 16,-1 2-76-16,3 2 4 0,0 2-7 15,-1 1-65-15,-3 1 0 0,0 6 0 16,1 1 0-16,1 3 0 0,2 4 0 15,-1 5 0-15,5 4 0 0,2 2 0 16,2 6 0-16,6 4 0 0,3 4 0 16,1 1 0-16,5 3 0 0,1 3 0 15,1-3 0-15,-5-1 0 16,-2-2 0-16,-1-1 0 0,-7-2 0 16,-2-4 0-16,0-3 0 0,-2-3 0 15,-3-5 0-15,3-9-85 0,-2-4-567 16,2-6-937-16,0-2-400 15,-4-4-1772-15</inkml:trace>
  <inkml:trace contextRef="#ctx0" brushRef="#br0" timeOffset="160915.97">29008 11900 5502 0,'0'0'700'0,"0"0"449"16,0 0-681-16,0 0-272 0,33-9-19 15,-6 5-177-15,6-4 0 0,-2 0 0 16,-2 0 0-16,2-2 0 0,0 2 0 15,4-4 0-15,0 1 0 0,4-3-937 16,-12 4-708-16,0-4-972 0</inkml:trace>
  <inkml:trace contextRef="#ctx0" brushRef="#br0" timeOffset="161266.68">29634 11142 4670 0,'0'0'532'0,"0"0"-60"0,0 0 404 15,46 22-547-15,-28 0-9 0,1 4 260 16,-3 8-256-16,3 3-235 0,2 8-89 15,-3 6 0-15,1 6 0 0,-5 5 0 16,-3 4 0-16,-9 3 0 0,-4-1 0 16,-13-3 0-16,-3-5 0 0,-7-6 0 15,0-3 0-15,0-6 0 16,3-4 0-16,-1-4 0 0,0-4 0 16,0-5 0-16,1-3 0 0,-3-5 0 15,0-6 0-15,8-5-1425 0,-1-5-1245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38:28.58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22825 1547 2257 0,'0'0'3489'0,"0"0"-2909"0,0 0-27 16,0 0 499-16,0 0-791 0,0 0-261 16,0 0 0-16,0 0 0 0,0 0 0 15,0-9 0-15,0 9 0 0,0 0 0 16,0 3 0-16,0 3 0 15,0 4 0-15,0 4 0 0,0 4 0 16,0 2 0-16,0-1 0 0,0-1 0 16,-2 1 0-16,0 0 0 0,-2 1 0 15,4 0 0-15,-4 2 0 16,4 0 0-16,0 1 0 0,0-1 0 16,4 1 0-16,-2-1 0 0,0 2 0 15,0-3 0-15,0 3 0 0,-2 1 0 16,0 1 0-16,0 1 0 0,0 0 0 15,-2 3 0-15,0-1 0 0,0 1 0 16,0 2 0-16,2 0 0 0,0 3 0 16,0-3 0-16,0 1 0 15,2-1 0-15,0 1 0 0,-2-1 0 16,0 5 0-16,0-2 0 0,0 3 0 16,-8 4 0-16,4 1 0 0,-3-1 0 15,1 2 0-15,0-1 0 0,2-1 0 16,0 2 0-16,2 2 0 15,0-2 0-15,2 1 0 0,0 0 0 16,2-2 0-16,4 2 0 0,0 2 0 16,-2 0 0-16,0 1 0 0,-2 3 0 15,-2 2 0-15,0 1 0 0,0 3 0 16,0 0 0-16,-4 1 0 16,2 0 0-16,-2 0 0 0,4-2 0 15,-2 0 0-15,2-1 0 0,-2 0 0 16,2 2 0-16,0 1 0 0,0-1 0 15,0 0 0-15,0 0 0 0,0-2 0 16,2 0 0-16,0-3 0 16,-2-4 0-16,6 0 0 0,-4-1 0 15,0-1 0-15,-2 2 0 0,5-3 0 16,-3 0 0-16,-2 1 0 0,0-1 0 16,0 0 0-16,0 0 0 15,0-2 0-15,0-3 0 0,0-1 0 16,0-3 0-16,0-4 0 0,0 0 0 15,2-5 0-15,-2-3 0 0,0-4 0 16,0-7 0-16,0-4 0 0,0-6 0 16,2-2 0-16,-2-1 0 15,4-9 0-15,0-13 0 0,0 2-1125 16,-2-7-1448-16</inkml:trace>
  <inkml:trace contextRef="#ctx0" brushRef="#br0" timeOffset="1322.18">22792 5188 2168 0,'0'0'1621'0,"0"0"-640"0,0 0 63 16,0 0-436-16,0 0-67 15,0 0 211-15,0 0-456 0,0 0-115 0,0 0-181 16,0 2 0-16,4 0 0 16,0-1 0-16,-2-1 0 0,5 2 0 15,-3-2 0-15,4 1 0 0,4 2 0 16,5 0 0-16,4 2 0 0,8 1 0 16,0-1 0-16,-1 0 0 0,1-1 0 15,4 2 0-15,3-1 0 16,3 2 0-16,4-2 0 0,1-1 0 15,9 1 0-15,3-1 0 0,4-2 0 16,6-1 0-16,7 0 0 0,3-1 0 16,7 0 0-16,4 0 0 15,-1 0 0-15,16-1 0 0,-3 0 0 16,4-1 0-16,3 0 0 0,1 1 0 16,5 1 0-16,2 0 0 0,-1 0 0 15,3 0 0-15,0 3 0 0,0 0 0 16,8 2 0-16,-2 0 0 0,6-2 0 15,0 0 0-15,6-1 0 0,3-1 0 16,-3 0 0-16,5 1 0 16,-3 1 0-16,5-2 0 0,-1 2 0 15,5 0 0-15,-3 1 0 0,3 0 0 16,0 4 0-16,-3-1 0 16,1 1 0-16,0 2 0 0,-1 0 0 0,-1 1 0 15,-5-1 0-15,3 0 0 16,-3-1 0-16,3 1 0 0,3-2 0 15,1 0 0-15,2 0 0 0,-3-3 0 16,1-1 0-16,-2 0 0 0,-3-1 0 16,-2 0 0-16,-3 0 0 15,-3-1 0-15,-4 0 0 0,0-2 0 16,-2 0 0-16,0-1 0 0,-2-4 0 16,-2 0 0-16,-4-1 0 0,-9 2 0 15,-3 0 0-15,-7-1 0 0,-12 0 0 16,-11 2 0-16,-12 1 0 0,-16-1 0 15,-13 1 0-15,-13 0 0 16,-11-1 0-16,-7-2-805 0,-13-6-1292 0</inkml:trace>
  <inkml:trace contextRef="#ctx0" brushRef="#br0" timeOffset="2373.59">22871 1403 3037 0,'0'0'3205'0,"0"0"-2792"16,0 0 15-16,0 0 372 0,0 0-491 15,0 0-309-15,0 0 0 0,0 0 0 16,0 0 0-16,0 0 0 0,45 17 0 16,-12-8 0-16,11-2 0 0,3-1 0 15,5-2 0-15,6-2 0 16,8 0 0-16,8 0 0 0,9-2 0 16,4 0 0-16,6-3 0 0,6 2 0 15,2-2 0-15,7 1 0 0,3 1 0 16,5 0 0-16,4-1 0 0,6 0 0 15,4 1 0-15,5 0 0 0,-1 0 0 16,3 1 0-16,1 0 0 0,3 0 0 16,3 3 0-16,3-1 0 15,8 1 0-15,2-1 0 0,6 0 0 16,5 2 0-16,1 1 0 0,5 0 0 16,2-1 0-16,-1 0 0 0,1-1 0 15,-2 0 0-15,-3 0 0 16,-3-1 0-16,-3 1 0 0,1 2 0 15,-3-2 0-15,-2 1 0 0,0-1 0 16,3-1 0-16,-7 3 0 0,2-2 0 16,0 0 0-16,-2-1 0 0,-2-2 0 15,0 0 0-15,-4 0 0 16,-6-2 0-16,-3 0 0 0,-5 0 0 16,-5 2 0-16,-2 0 0 0,-6 0 0 15,-2 0 0-15,-4 1 0 0,-2 2 0 16,0 1 0-16,-3-1 0 0,-5 0 0 15,-7 0 0-15,-8-1 0 0,-12 1 0 16,-11 0 0-16,-16 1 0 0,-11-1 0 16,-14 0 0-16,-10-2 0 15,-13 1 0-15,-8-1-313 0,-6-1-1180 16,-15 0-3441-16</inkml:trace>
  <inkml:trace contextRef="#ctx0" brushRef="#br0" timeOffset="3800.14">31526 1552 2689 0,'0'0'2209'0,"0"0"-1421"0,0 0-268 0,0 0 465 15,0 0-393-15,0 0-228 0,0 0-319 16,0 0-45-16,0 0 0 0,0 0 0 16,-4 21 0-16,10-5 0 15,-2 8 0-15,-2 2 0 0,-2 5 0 16,2 3 0-16,-2 4 0 0,2 4 0 16,2 5 0-16,0 2 0 0,3 5 0 15,1 2 0-15,0 0 0 16,0 3 0-16,-1 0 0 0,-1 4 0 15,0 1 0-15,-6 5 0 0,0-1 0 16,-6 7 0-16,-3 0 0 0,-1 3 0 16,0 0 0-16,-3 4 0 15,1 1 0-15,0 1 0 0,1 0 0 16,1 0 0-16,2 0 0 0,1 1 0 16,3 2 0-16,0 2 0 0,2 2 0 15,2 0 0-15,0-1 0 0,2 1 0 16,4-2 0-16,1 1 0 0,1-1 0 15,0 1 0-15,0-3 0 0,1-2 0 16,-3-1 0-16,-2-1 0 16,-2-4 0-16,0 0 0 0,0-6 0 15,-2-5 0-15,2-7 0 0,0-5 0 16,0-5 0-16,-2-3 0 0,2-7 0 16,-2-5 0-16,3-7 0 0,-1-6 0 15,2-4 0-15,0-4 0 16,0-3 0-16,0-4 0 0,-2-1 0 15,0-1 0-15,0-1 0 0,0 0 0 16,-2 1 0-16,0 1 0 0,0 0 0 16,-2 0 0-16,-2-1 0 15,0 1 0-15,0-3 0 0,2-1 0 16,0 0 0-16,-2-2 0 0,2 0 0 16,0-1 0-16,-1 0 0 0,3 0 0 15,-2 1 0-15,2 3 0 0,-2-2 0 16,0 4 0-16,0 0 0 0,2-1 0 15,-2-1 0-15,0 0 0 16,2 0 0-16,-2-2 0 0,2-1 0 16,0-1 0-16,-2 0 0 0,2 0 0 15,0-1 0-15,0-2 0 0,0 0 0 16,0 1 0-16,4-1-161 16,0 1-75-16,0 1-112 0,0 0 64 15,1 1 36-15,-3 0-4 0,2 0 123 16,-2 0 33-16,0 1-48 0,0 0 84 15,0-1 60-15,0 0 12 0,2 0-4 16,0-3-8-16,1 0 124 0,1-3 44 16,-2 0 53-16,2 2 283 15,-2-1-48-15,0 1-56 0,-4 1-335 16,0 0-65-16,0 3 0 0,0 0 0 16,0 0 0-16,-2 0 0 0,0 4 0 15,-2-1 0-15,0 5 0 0,-2-1 0 16,0 2 0-16,-3-1 0 0,-1 3 0 15,-2-3 0-15,3-1 0 0,3-2 0 16,2-1 0-16,0-2 0 16,0 3 0-16,0-1 0 0,1 0 0 15,-1 0 0-15,2-2 0 0,2-1 0 16,0 1 0-16,-2-1 0 0,2 0 0 16,0-1 0-16,2 1 0 0,0-1 0 15,0 0 0-15,3 0 0 16,1 0 0-16,-2 0 0 0,2 0 0 15,2-2 0-15,-4-1 0 0,1 1 0 16,-1 1 0-16,-4-2 0 0,0 1 0 16,0 0 0-16,-6-1 0 15,-9 0 0-15,-12-1 0 0,-10 3 0 16,-9 0 0-16,-1 1 0 0,-3 0 0 16,-5 0 0-16,-1 1 0 0,0 0 0 15,6-1 0-15,9 0 0 0,10-2-193 16,4-5-2604-16</inkml:trace>
  <inkml:trace contextRef="#ctx0" brushRef="#br0" timeOffset="16087.26">27069 1615 1100 0,'0'0'0'0</inkml:trace>
  <inkml:trace contextRef="#ctx0" brushRef="#br0" timeOffset="23512.5">27094 1554 1560 0,'0'0'144'0,"0"0"2141"0,0 0-1800 0,0 0 75 16,0 0 516-16,0 0-507 16,0 0-121-16,0 0 28 0,0 0-340 15,6-10 12-15,-10 29 157 0,0 4-305 16,0 4 0-16,1 1 0 0,-1 1 0 16,4 5 0-16,-2 3 0 15,0 3 0-15,-2 5 0 0,2 3 0 16,-2 1 0-16,2 2 0 0,0-1 0 15,0 0 0-15,2-4 0 0,0-1 0 16,0-1 0-16,0-5 0 0,0-3 0 16,2-3 0-16,2-5 0 0,-2 1 0 15,-2-4 0-15,2 0 0 0,-2-4 0 16,2 0 0-16,-2-2 0 16,0 0 0-16,0-2 0 0,0-1 0 15,0-1 0-15,0-2 0 0,0-1 0 16,0-2 0-16,0 1 0 0,0-4 0 15,-2 0 0-15,2-2 0 0,0 1 0 16,0-1 0-16,0 0 0 16,-2 0 0-16,0-1 0 0,0-2 0 15,0-1 0-15,0 0 0 0,0-1 0 16,0 0 0-16,-1 0 0 16,3 0-617-16,-2 0-295 0,2-8-1782 0</inkml:trace>
  <inkml:trace contextRef="#ctx0" brushRef="#br0" timeOffset="24745.8">27090 4210 2096 0,'0'0'873'0,"0"0"1300"0,0 0-1473 0,0 0 21 16,0 0 367-16,0 0-568 15,0 0-499-15,0 0-21 0,0 0 0 16,-7-23 0-16,7 28 0 0,0 5 0 16,0 7 0-16,0 5 0 0,2 3 0 15,1 1 0-15,-3 1 0 16,0 1 0-16,0 4 0 0,-5 4 0 16,3 2 0-16,-4 1 0 0,2 2 0 15,0-1 0-15,0 0 0 0,2-1 0 16,0-2 0-16,-3 1 0 0,3-5 0 15,0 0 0-15,0-2 0 0,2-2 0 16,0-1 0-16,4-2 0 0,-2 0 0 16,3 1 0-16,-3 3 0 15,0 1 0-15,-2 0 0 0,2-2 0 16,-2 1 0-16,2-3 0 0,0-1 0 16,0-1 0-16,0-3 0 0,2 1 0 15,0-3 0-15,-2 1 0 16,3-4 0-16,-3 1 0 0,0-6 0 15,-2-4 0-15,2-3 0 0,-2-3 0 16,0 1 0-16,0-3 0 0,-6-3 0 16,-3-5 0-16,1-11 0 15,2 1-33-15,4-3-2208 0</inkml:trace>
  <inkml:trace contextRef="#ctx0" brushRef="#br1" timeOffset="28979.55">27032 2720 2485 0,'0'0'3037'0,"0"0"-2169"15,0 0-663-15,0 0 99 0,0 0 116 16,0 0-304-16,0 0-44 0,0 0-20 15,-6 15-20-15,10 10 132 0,-2 7 244 16,-2 3-379-16,0 1-29 0,-4 5 0 16,-3 3 0-16,1 0 0 0,-2 3 0 15,-2 0 0-15,1 0 0 16,1-2 0-16,2-2 0 0,4-1 0 16,2 0 0-16,2 0 0 0,4 1 0 15,0-1 0-15,3 0 0 0,-1 0 0 16,-4-1 0-16,0-2 0 0,-2-1 0 15,0-3 0-15,-2 0 0 16,0-3 0-16,-2-1 0 0,2-1 0 16,-4 0 0-16,2-4 0 0,2-1 0 15,-2-2 0-15,2-4 0 16,0-2 0-16,0-4 0 0,0-1 0 16,0-6 0-16,2-1 0 0,-2-3 0 15,0 3 0-15,0-1 0 0,2-1 0 16,-2 1 0-16,2-1 0 0,-2 1 0 15,2-2 0-15,0 1 0 0,0-1 0 16,-2-1 0-16,0 0 0 0,0-1 0 16,0 0 0-16,0 0 0 0,0 0 0 15,0 0 0-15,0 0 0 0,0 0 0 16,0 0 0-16,0 1 0 16,-2 1 0-16,2 1 0 0,0 1 0 15,-2 3 0-15,2 0 0 0,0 1 0 16,-2-1 0-16,2-1 0 15,0 0 0-15,-2-1 0 0,2-1 0 16,0-1 0-16,0 1 0 0,0 0 0 16,0 0 0-16,0 2 0 0,0-1 0 15,2 1 0-15,0-2 0 16,2 1 0-16,-2-1 0 0,0-2 0 16,0-2 0-16,1 0 0 0,-1 0 0 15,-2 0 0-15,0 3 0 0,0 3 0 16,0 3 0-16,2 2 0 0,-2-1 0 15,0-1 0-15,2-4 0 0,-2-3 0 16,0-1 0-16,2 0 0 0,-2-1 0 16,2 0 0-16,-2-3 0 0,0 1 0 15,0 0 0-15,0 1 0 16,0 1 0-16,2 0 0 0,-2 3 0 16,0 2 0-16,2-1 0 0,0 1 0 15,-2-2 0-15,0-1 0 0,2-2 0 16,-2-3 0-16,0-5 0 15,2-6 0-15,0-1 0 0,0-2-173 16,2 3-231-16,1 2-320 0,-3 1 223 16,0 5 81-16,0 3-396 0,-2-1 32 15,0 2-93-15,2-3-1240 0</inkml:trace>
  <inkml:trace contextRef="#ctx0" brushRef="#br1" timeOffset="30118.49">27057 2794 3341 0,'0'0'952'0,"0"0"-127"0,0 0 515 0,0 0-779 0,0 0-173 16,16-36 136-16,-16 31-263 0,0 0-261 15,0 2 0-15,0-1 0 0,0 2 0 16,0 2 0-16,0 0 0 0,2 0 0 15,0 3 0-15,0 5 0 0,2 5 0 16,1 8 0-16,-1 7 0 16,-2 6 0-16,0 0 0 0,-2 3 0 15,0 2 0-15,0 4 0 0,-4 4 0 16,2 3 0-16,-5 4 0 16,3 2 0-16,2 4 0 0,0-1 0 15,0 1 0-15,0-1 0 0,-2 2 0 16,2-3 0-16,-2 0 0 0,4-4 0 15,-2-1 0-15,2-2 0 0,0-3 0 16,0-1 0-16,0-3 0 0,0 0 0 16,0-4 0-16,0 0 0 0,0-5 0 15,0 0 0-15,-2-5 0 16,-3-4 0-16,1-5 0 0,2-6 0 16,0-6 0-16,2-4 0 0,0-2 0 15,0-1 0-15,0-1 0 0,0-1 0 16,0 0 0-16,0-6 0 15,0-8 0-15,0-16 0 0,-2-10 0 16,-2-11 0-16,0-7 0 0,2-4 0 16,0-3 0-16,0-5 0 0,2-1-781 15,0-2 9-15,0 0-785 0,0 0 272 16,0 3 201-16,2 6-745 16,0 5 1233-16,2 6 596 0,0 7 2209 15,0 4-1165-15,0 3-187 0,-2 2 19 16,0-1-572-16,-2 1-128 0,0 1-84 15,-2 1-88-15,2 3-4 0,-2 0 4 16,2-1 4-16,-2-2-8 0,0 3 80 16,2 5 184-16,-2 5 44 0,2 6 193 15,0 8-269-15,0 2-28 16,0 5 136-16,0-3-212 0,0 3 4 16,-2 0 9-16,0 1-141 0,0 0 0 15,0 7 0-15,0 9 0 0,0 10 0 16,2 9 0-16,0 4 0 0,0 4 0 15,2 1 0-15,2 2 0 0,0 2 0 16,2 5 0-16,2 1 0 16,1 3 0-16,1 3 0 0,0 2 0 15,1 1 0-15,-1 1 0 0,0-1 0 16,-1-4 0-16,-1-2 0 16,0-5 0-16,-6-4 0 0,2-6 0 15,-4-3 0-15,0-3 0 0,0-4 0 16,-4-2 0-16,-2-3 0 0,0-4 0 15,-2-4 0-15,-1-5 0 0,3-5 0 16,0-4 0-16,0-3 0 0,-3-5 0 16,3-13 0-16,4-3 0 0,0-10-2946 15</inkml:trace>
  <inkml:trace contextRef="#ctx0" brushRef="#br1" timeOffset="31189.94">27245 3055 4630 0,'0'0'612'0,"0"0"-612"0,0 0-64 15,0 0 64-15,0 0 8 0,0 0 24 16,0 0 40-16,20-60 20 16,-5 21 12-16,3-5 20 0,3-5 28 15,2-5 148-15,6-10 445 0,2-6-405 16,6-6-64-16,2-9 52 0,9-5-196 16,1-9-36-16,5-1 24 15,8-5-112-15,6-3 4 0,7-2 24 16,5-4-20-16,5 2-16 0,0 3 8 15,2 1-4-15,-5 0-4 0,3 6 0 16,-2 4-12-16,2 10 12 0,-9 15 0 16,-6 13-104-16,-14 15 16 0,-17 13 52 15,-10 9-4-15,-8 6 40 16,-11 5 0-16,-1 4-12 0,-5 3-20 16,-4 2-4-16,0 1-88 0,0 1-24 15,2 0 60-15,-2-2-4 0,0 2-188 16,0-1-1037-16,-2 1 41 0,-2-3-817 15</inkml:trace>
  <inkml:trace contextRef="#ctx0" brushRef="#br1" timeOffset="31765.77">27247 2521 3957 0,'0'0'1017'0,"0"0"-657"0,0 0 108 0,0 0 96 16,0 0-392-16,0 0 21 0,0 0 291 15,39-36-104-15,-22 22 4 0,-3 0-171 16,0 2-213-16,-5 5 0 0,-3 1 0 16,0 5 0-16,-4 1 0 0,2 7 0 15,3 13 0-15,-5 18 0 0,-2 9 0 16,0 9 0-16,-7 0 0 16,1-4 0-16,-2 0 0 0,-4 0 0 15,-3 0 0-15,-4-3 0 0,3-6 0 16,-3-5 0-16,5-10 0 0,1-5 0 15,5-9 0-15,4-7 0 16,4-6 0-16,4-1 0 0,13-6 0 16,16-9 0-16,21-9 0 0,14-5 0 15,10-4 0-15,1 0 0 0,4 0 0 16,-1-5 0-16,-20 7 0 16,-4-4-2186-16</inkml:trace>
  <inkml:trace contextRef="#ctx0" brushRef="#br1" timeOffset="32387.82">29060 630 4313 0,'0'0'2634'0,"0"0"-1766"0,0 0-732 0,6 57 105 0,-12-10-241 15,-5 10 0-15,3 5 0 0,-2-4 0 16,-1 4 0-16,1-4 0 0,-2-4 0 16,3-4 0-16,1-6 0 0,2-6-181 15,6-8-675-15,0-10-345 0,0-10-2500 16</inkml:trace>
  <inkml:trace contextRef="#ctx0" brushRef="#br1" timeOffset="32669.41">29020 538 6907 0,'0'0'560'0,"0"0"-252"16,0 0-84-16,44-31-64 0,-24 31-156 16,3 0-4-16,0 6 0 15,2 2-28-15,-1 4 24 0,1 2-116 16,-4 4-48-16,-5 1 80 0,-5 7-20 15,-7 0 68-15,-4 0 40 0,0 1 44 16,-8-5-36-16,-5-2 64 0,-3-1 56 16,-3-3-96-16,-6-2 0 15,-2-4-32-15,3 1-4 0,-3-6-92 0,4 0-164 16,4-1-128-16,7-2-52 16,6 0-517-16,4-1 41 0,2-1 11 15,8 0-1472-15</inkml:trace>
  <inkml:trace contextRef="#ctx0" brushRef="#br1" timeOffset="33193.75">29465 605 6719 0,'0'0'892'0,"0"0"-311"0,-48-20-581 16,30 20 0-16,-1 3 0 15,-2 7 0-15,5 9 0 0,1 6 0 16,5 3 0-16,4 2 0 0,4-4 0 15,2-1 0-15,6-3 0 0,2-3 0 16,5-5 0-16,3-6 0 0,1-6 0 16,-1-2 0-16,1-7 0 0,-1-4 0 15,-1-4 0-15,-1 0 0 0,-1-2 0 16,-1 0 0-16,-2 1-9 16,1 2-123-16,-3 3 32 0,0 4 28 15,-6 4-24-15,0 3 56 0,-2 0 20 16,0 0 16-16,2 2 4 0,0 2 16 15,1 4 36-15,-1 2-40 0,2 6 0 16,4 4 4-16,-4 1-12 16,2 2-4-16,-2-4 0 0,-1-4 0 15,-1 2 0-15,-2-6 0 0,0-2-64 16,0-4 24-16,0-2 40 0,0-3-4 16,0 1 4-16,0-1 24 15,2-1-4-15,2-6 40 0,4-8 136 16,2-9-92-16,5-6-39 0,1-5-65 15,1 3 0-15,-5 5 0 0,-1 9 0 16,-7 8 0-16,0 4 0 0,-4 6 0 16,0 0 0-16,0 0 0 0,0 0 0 15,0 3 0-15,0 5 0 16,0 6 0-16,0 10 0 0,2 6 0 16,2 3 0-16,2-1 0 0,5-5 0 15,1-7 0-15,3-7 0 0,3-2-41 16,3-3-1584-16,-7-4-423 0,1-3-2218 15</inkml:trace>
  <inkml:trace contextRef="#ctx0" brushRef="#br1" timeOffset="33456.01">29814 884 7083 0,'0'0'916'0,"0"0"-723"0,0 0-193 0,52-56 0 15,-34 30 0-15,-1-1 0 0,-3-2 0 16,-3 0 0-16,-5 4 0 0,-2 3 0 15,-2 7 0-15,-2 9 0 0,0 2 0 16,-2 3 0-16,-6 1 0 0,-5 5 0 16,-3 7 0-16,-5 6 0 0,3 5 0 15,1 2 0-15,3 3 0 0,5-2 0 16,7 1 0-16,2-3 0 16,11-3 0-16,1-2 0 0,7-4 0 15,3-6 0-15,1-6 0 0,2-3 0 16,2-8 0-16,-2-4 0 0,1-5 0 15,1-5-1005-15,-10 5-100 16,1-3-471-16</inkml:trace>
  <inkml:trace contextRef="#ctx0" brushRef="#br1" timeOffset="33638.37">30176 335 6262 0,'0'0'837'0,"0"0"51"0,0 0-683 16,0 0-205-16,0 0 0 0,0 0 0 15,0 0 0-15,-8 39 0 0,5 4 0 16,1 10 0-16,0 13 0 0,0 2 0 16,2-2 0-16,0 1 0 15,0-10 0-15,0-2 0 0,2-6 0 0,5-11 0 16,1-6 0-16,2-9 0 16,0-9-25-16,-3-6-1692 0,1-8-816 0</inkml:trace>
  <inkml:trace contextRef="#ctx0" brushRef="#br1" timeOffset="38562.44">24528 1812 2549 0,'0'0'3289'0,"0"0"-2613"0,0 0-143 0,0 0 331 15,0 0-583-15,3-36-281 0,1 33 0 16,-2-1 0-16,2 4 0 16,0 4 0-16,2 11 0 0,0 13 0 15,-1 8 0-15,-1 9 0 0,-6 3 0 16,-7-2 0-16,-1 0 0 0,-4-2 0 15,-3-1 0-15,-2-2 0 16,1 0 0-16,1-6 0 0,5-4 0 16,6-8 0-16,6-5 0 0,4-4 0 15,8-4 0-15,3-4 0 0,5-4 0 16,1-2 0-16,0 0 0 0,1-3 0 16,-1-3 0-16,0 0 0 15,-1 0 0-15,1 1 0 0,0 2 0 16,-1-1 0-16,3 2 0 0,0 0-341 15,-4 2-747-15,-5 0-153 0,-4 0-2028 0</inkml:trace>
  <inkml:trace contextRef="#ctx0" brushRef="#br1" timeOffset="38785.18">24890 2173 7959 0,'0'0'233'0,"0"0"-233"0,0 0 0 16,0 0 0-16,0 0 0 0,13 53 0 15,-9-10 0-15,-2 6 0 0,-2 1 0 16,4-7 0-16,2-3 0 0,-2-3 0 16,2-8 0-16,-1-7-877 15,-1-13-3025-15</inkml:trace>
  <inkml:trace contextRef="#ctx0" brushRef="#br1" timeOffset="39651.42">29140 1838 5982 0,'0'0'609'0,"0"0"-73"0,0 0 480 0,0 0-967 15,0 0-49-15,0 0 0 0,0 0 0 16,27 53 0-16,-27-6 0 0,-2 5 0 16,-6 0 0-16,-3 2 0 15,-1 1 0-15,0-1 0 0,1-5 0 16,3-5 0-16,6-8 0 0,4-10 0 15,6-6 0-15,5-7 0 0,7-8 0 16,3-4 0-16,10-2 0 0,4-8 0 16,5 0 0-16,-1-2 0 0,-2 4 0 15,-4 0 0-15,-4 5 0 0,-12 2 0 16,-7 0 0-16,-5 0 0 16,-5 0-1790-16,-2 0-1799 0</inkml:trace>
  <inkml:trace contextRef="#ctx0" brushRef="#br1" timeOffset="41077.83">29593 2289 4698 0,'0'0'748'0,"0"0"-36"0,8-36 81 15,0 18-469-15,3 0-56 0,-1 3 116 16,3 1-188-16,3 2-127 0,1 0-69 15,1 6 0-15,1 3 0 0,-3 3 0 16,3 3 0-16,0 8 0 0,-1 3 0 16,-3 4 0-16,-3 1 0 0,-6 3 0 15,-4 3 0-15,-2 2 0 0,-4 3 0 16,-4-3 0-16,-2 2 0 16,-1-4 0-16,-3-3 0 0,-1-1 0 15,1-3 0-15,-3-2 0 0,3-3 0 16,-1-4 0-16,1-2 0 0,1-3 0 15,1-4 0-15,2-1 0 16,1-6 0-16,1-5 0 0,2-2 0 16,2-4 0-16,4-4 0 0,0 2 0 15,2 1 0-15,6 6 0 0,0 5 0 16,7 4 0-16,-1 3 0 0,7 2 0 16,2 5 0-16,0 6 0 15,-1 6 0-15,1 6 0 0,0 3 0 16,-3 1 0-16,5 2 0 0,0-5 0 15,-4-3 0-15,1-4 0 0,-1-6 0 16,-4-6 0-16,-3-5-345 0,-4-3-6786 0</inkml:trace>
  <inkml:trace contextRef="#ctx0" brushRef="#br2" timeOffset="59594.53">23392 3255 5542 0,'0'0'500'0,"0"0"-132"0,0 0 453 0,0 0-365 0,0 0-168 16,37 28-71-16,-23-11-217 0,3 4 0 15,-7 4 0-15,-6 2 0 16,-4 3 0-16,-6 2 0 0,-8 0 0 16,-7-1 0-16,-2-3 0 0,-4-1 0 15,-4-5 0-15,-4-5 0 0,4-4 0 16,2-6 0-16,2-7 0 16,9-2 0-16,5-12 0 0,5-5 0 15,8-8 0-15,4-9 0 0,9-5 0 16,3-2 0-16,5 0 0 0,4 6 0 15,4 7 0-15,-3 6 0 0,1 10 0 16,-4 6 0-16,-2 4 0 0,-1 4 0 16,-3 7 0-16,-1 5 0 0,-3 3 0 15,-3 3 0-15,-2 5 0 0,-1 0 0 16,-3 2 0-16,-4 1 0 16,0-1 0-16,-6-1 0 0,-5-1 0 15,-1-2 0-15,-7-3 0 0,1-5 0 16,-3-3 0-16,-2-3 0 15,3-3 0-15,-1-4 0 0,-2-6 0 16,7-3 0-16,3-8 0 0,3-3 0 16,2-7 0-16,3-3 0 0,5 0 0 15,5 5 0-15,5 5 0 0,4 6 0 16,7 3 0-16,2 4 0 16,2 5 0-16,1 2 0 0,1 5 0 15,-4 6 0-15,-2 2 0 0,-7 6 0 16,-1 1 0-16,-5 1 0 0,-2 2 0 15,-6 0 0-15,0 1 0 0,-10-3 0 16,-3-1 0-16,-3-2 0 0,-3-7 0 16,-1-5 0-16,-1-5 0 0,0-3 0 15,1-7 0-15,3-4 0 16,0-6 0-16,1-3 0 0,6-3 0 16,-1 1 0-16,7 4 0 0,4 6 0 15,0 6 0-15,6 1 0 0,7-2 0 16,5 1 0-16,9 0 0 15,6 5 0-15,4 3 0 0,3 5 0 16,-1 3 0-16,-6 4 0 0,-8 0 0 16,-9 1 0-16,-3 1 0 0,-7-2 0 15,-2 1 0-15,-6-1 0 0,-6 1 0 16,-9 0 0-16,-7 0 0 16,-10 0 0-16,-3-1 0 0,-4-4 0 15,2-2 0-15,6-3 0 0,10-3 0 16,8 0 0-16,9-3 0 0,6 1 0 15,0-2 0-15,17 0 0 0,7 1 0 16,7 1 0-16,5 2 0 0,-5 1 0 16,-13 3-2158-16,-7-1-2776 0</inkml:trace>
  <inkml:trace contextRef="#ctx0" brushRef="#br2" timeOffset="60413.46">23520 3987 2849 0,'0'0'1384'0,"0"0"-131"0,0 0-357 0,2-37-243 16,-13 21 271-16,-5-1-691 15,-3 2-233-15,3 5 0 0,-1 4 0 16,1 5 0-16,-1 3 0 0,3 6 0 16,-3 7 0-16,3 3 0 0,-3 3 0 15,5 3 0-15,1-1 0 16,3-1 0-16,8-1 0 0,4-1 0 16,9 1 0-16,5-4 0 0,9 0 0 15,4 1 0-15,2-2 0 0,0-1 0 16,-4 0 0-16,-6 0 0 0,-9-2-33 15,-5 1-59-15,-9-2 92 0,0 0 24 16,-9 0 0-16,-3 0 53 0,-7 0-77 16,3-4 0-16,-5-1 0 0,-2-2 0 15,-1-2 0-15,1-2 0 0,4-1 0 16,5-3 0-16,4-2-97 16,3 1-1059-16,5-1 199 0,2 0-71 15,0 3-885-15,11-6-724 0</inkml:trace>
  <inkml:trace contextRef="#ctx0" brushRef="#br2" timeOffset="60690.98">23706 4064 6270 0,'0'0'565'0,"0"0"107"0,0 0 13 15,-33-16-685-15,22 16 0 0,1 9 0 16,-4 5 0-16,1 8 0 0,1 6 0 15,3 0 0-15,1 3 0 0,6-1 0 16,2-2 0-16,6-2 0 0,3-5 0 16,3-6 0-16,2-3 0 0,1-6 0 15,-1-6 0-15,3-1 0 0,-3-9 0 16,-1-2 0-16,-1-3 0 16,-6-8 0-16,1 1 0 0,-3-5 0 15,-4 1 0-15,0-1 0 0,0 5 0 16,-4-1-757-16,-3 8-528 15,3 0-407-15</inkml:trace>
  <inkml:trace contextRef="#ctx0" brushRef="#br2" timeOffset="60934.5">23757 4052 3409 0,'0'0'2913'0,"0"0"-2076"0,0 0-65 15,0 0-672-15,-16 40-28 0,14-16 17 16,0 4-89-16,2-1 0 0,8-3 0 15,4 0 0-15,3-1 0 0,6-3 0 16,-3-2 0-16,7-5 0 0,-2-3 0 16,-3-1 0-16,-1-5 0 0,-5-2 0 15,-1-2 0-15,-5 0 0 0,-4-5 0 16,5-7 0-16,-3-8 0 16,0-6 0-16,0-2 0 0,-6-2 0 15,0 1 0-15,-2 1 0 0,-4 1 0 16,2 4 0-16,0 8-565 15,4 5-263-15,0 7-1273 0,0 0-16 0</inkml:trace>
  <inkml:trace contextRef="#ctx0" brushRef="#br2" timeOffset="61175.97">24034 4370 4269 0,'0'0'1629'16,"0"0"-592"-16,0 0-469 0,0-55 36 16,0 27-519-16,2-2-85 0,5 4 0 15,-1 1 0-15,2 5 0 16,-2 5 0-16,3 3 0 0,-3 3 0 16,4 1 0-16,5 0 0 0,3 1 0 15,3-1-381-15,-2 3-1072 0,-7 1-732 16</inkml:trace>
  <inkml:trace contextRef="#ctx0" brushRef="#br2" timeOffset="61423.01">24280 4134 5810 0,'0'0'700'0,"0"0"-283"0,0 0 443 15,0 0-676-15,0 0-108 0,0 0-12 16,-35-10-56-16,25 20-8 0,-2 9 44 15,-1 6-15-15,1 3-29 0,3 1 0 16,3-7 0-16,4 2 0 0,2-5 0 16,6-1 0-16,5-4 0 0,3-2 0 15,3-4 0-15,1-1 0 16,1-3 0-16,0-4 0 0,-3 0 0 16,1-7-73-16,-5-3-847 0,-2-2-121 15,-1 3-1632-15</inkml:trace>
  <inkml:trace contextRef="#ctx0" brushRef="#br2" timeOffset="61651.76">24394 4332 1728 0,'0'0'1705'0,"37"-7"-712"0,-20-3 419 16,-1-3-615-16,-1-1-197 0,-3-3 357 15,-1-1-957-15,-7-4 0 0,-4-3 0 16,0-1 0-16,-4 1 0 0,-5 5 0 15,1 8 0-15,-2 5 0 0,-5 7 0 16,-1 2 0-16,-3 10 0 0,0 7 0 16,-3 6 0-16,7 5 0 0,1 4 0 15,6 2 0-15,3-1 0 16,7-3 0-16,11-3 0 0,8-7 0 16,7-2 0-16,10-4 0 0,7-3-137 15,-6-4-1820-15,3 1-352 0</inkml:trace>
  <inkml:trace contextRef="#ctx0" brushRef="#br0" timeOffset="76718.3">22666 7222 4926 0,'0'0'1072'0,"0"0"-455"0,0 0-61 15,0 0 188-15,0 0-467 16,0 0-277-16,0 0 0 0,0 0 0 15,0 0 0-15,10 27 0 0,-6-4 0 16,-1 3 0-16,1 4 0 16,-4 3 0-16,6 1 0 0,-2 7 0 15,-2 1 0-15,-2 4 0 0,2 4 0 16,0 1 0-16,0 4 0 0,0-1 0 16,0 3 0-16,0 1 0 0,1 4 0 15,-3 2 0-15,-3 7 0 0,1 3 0 16,0 5 0-16,2 0 0 0,2 2 0 15,3 1 0-15,-1-1 0 0,0 5 0 16,0 3 0-16,-4 0 0 16,2 3 0-16,-2-1 0 0,0 3 0 15,0 0 0-15,-2 4 0 0,0 0 0 16,2-1 0-16,0-1 0 16,2-2 0-16,2-3 0 0,4 2 0 15,-1-5 0-15,-1-7 0 16,-2-6 0-16,0-10 0 0,0-11 0 15,-2-8 0-15,0-13 0 0,0-14 0 16,0-10 0-16,-2-7 0 0,0-6 0 16,2-5-285-16,1 0-971 0,-1-4-2282 0</inkml:trace>
  <inkml:trace contextRef="#ctx0" brushRef="#br0" timeOffset="77509.5">22881 10126 4301 0,'0'0'781'0,"0"0"83"0,0 0 221 0,0 0-477 0,0 0-216 0,-31-7-231 15,27 7-161-15,2 0 0 0,2 1 0 16,2 3 0-16,12-3 0 0,13 0 0 16,12 2 0-16,9-2 0 0,4-1 0 15,3 0 0-15,5 1 0 0,7 0 0 16,5 3 0-16,6-2 0 0,7 2 0 16,14-2 0-16,7 3 0 0,10-2 0 15,8 2 0-15,10-1 0 16,5 0 0-16,3 1 0 0,3 1 0 15,4-1 0-15,4-2 0 0,2 2 0 16,2-1 0-16,2-1 0 0,4 1 0 16,3-3 0-16,-1 1 0 15,9-1 0-15,1 1 0 0,7 0 0 16,6 0 0-16,3 1 0 0,7-1 0 16,0 3 0-16,3 1 0 0,1 1 0 15,-1 1 0-15,2 2 0 16,-3-1 0-16,-1 0 0 0,1-1 0 15,1 0 0-15,-1-1 0 0,-1-1 0 16,-5 0 0-16,-2 0 0 0,-6 1 0 16,-4-2 0-16,-4 1 0 0,-11-4 0 15,-8 3 0-15,-12-4 0 0,-17-1 0 16,-14 0 0-16,-19-1 0 0,-24-6 0 16,-24 0-457-16,-18-5-1260 0</inkml:trace>
  <inkml:trace contextRef="#ctx0" brushRef="#br0" timeOffset="78189.09">23230 6999 1980 0,'0'0'2381'0,"0"0"-1752"0,0 0 415 0,0 0-495 16,0 0-209-16,50-20 96 0,-15 14-280 15,11 3 64-15,11 1 164 0,10 1-311 16,13-3-73-16,9 1 0 0,10-1 0 16,9 1 0-16,12-1 0 15,10 2 0-15,10-3 0 0,18 1 0 16,9 0 0-16,15-3 0 0,16 1 0 16,11-2 0-16,12 1 0 0,13-1 0 15,4 3 0-15,10 1 0 0,4 1 0 16,10 2 0-16,3-1 0 0,0 0 0 15,7 0 0-15,-3 1 0 16,-2 1 0-16,-7 0 0 0,-5 3 0 16,-9 3 0-16,-3 2 0 0,-5 1 0 15,0 3 0-15,-5 1 0 0,-5 4 0 16,-11-2 0-16,-10 3 0 0,-13 0 0 16,-18-2 0-16,-13 0 0 15,-20-2 0-15,-22-1 0 0,-19-5-513 16,-22-3-439-16,-28-4-1209 0,-17-2 136 0</inkml:trace>
  <inkml:trace contextRef="#ctx0" brushRef="#br0" timeOffset="78712.82">31472 7054 5822 0,'0'0'440'0,"0"0"421"0,0 0-425 0,0 0-40 0,0 0-159 16,0 0-237-16,0 0 0 0,-6 48 0 15,2 1 0-15,2 9 0 0,-1 7 0 16,-1 4 0-16,2 8 0 15,0 12 0-15,0 7 0 0,2 6 0 16,4 8 0-16,-2 5 0 0,5 7 0 16,-1 7 0-16,0 2 0 0,-4 2 0 15,0-2 0-15,-4 3 0 0,-6-6 0 16,-5 0 0-16,-1-3 0 16,1-3 0-16,3-1 0 0,4-4 0 15,4-7 0-15,2-8 0 16,2-5 0-16,6-8 0 0,2-9 0 15,3-13 0-15,3-9 0 0,3-13 0 16,4-7 0-16,0-8 0 0,-3-7-1137 16,-3-8-784-16,-5-3-664 0</inkml:trace>
  <inkml:trace contextRef="#ctx0" brushRef="#br0" timeOffset="79014.59">31573 10248 6615 0,'0'0'756'0,"0"0"-540"0,-66 5 304 16,16 2-435-16,-12 4-85 0,-10-2 0 16,-4 1 0-16,-5-3 0 0,-4-6 0 15,-4-1 0-15,-8-6 0 0,-10-3-841 16,22 1-1440-16,-6-1-1765 0</inkml:trace>
  <inkml:trace contextRef="#ctx0" brushRef="#br0" timeOffset="80856.67">26988 6963 2321 0,'0'0'2493'0,"0"0"-1149"0,0 0-755 0,0 0 27 16,0 0 160-16,0 0-723 0,0 0-53 15,0 0 0-15,0 0 0 0,0 0 0 16,0 0 0-16,4-9 0 0,-1 22 0 16,-1 6 0-16,0 4 0 15,-2 3 0-15,0 0 0 0,0-1 0 16,-2 0 0-16,0 4 0 0,-5 2 0 15,1 2 0-15,-2 6 0 0,-2 2 0 16,1 2 0-16,3 2 0 16,2 1 0-16,0-4 0 0,2-1 0 15,0-3 0-15,0-3 0 0,0-5 0 16,-3-3 0-16,3-3 0 0,-2-6 0 16,0-3 0-16,2-4 0 0,0-5 0 15,0-4 0-15,0-1 0 0,2-1 0 16,0-2 0-16,-2-9 0 15,0-10 0-15,2-9 0 0,-2-8 0 0,2-5 0 16,0-3 0-16,0-1 0 16,2-3 0-16,2 5 0 0,2 3 0 15,2 3 0-15,-4 3 0 0,1 2 0 16,-3 0 0-16,0 0 0 0,-2 1 0 16,0-1 0-16,-2 1 0 15,0-1 0-15,-1 2 0 0,1 1 0 16,0 3 0-16,2 6 0 0,0 6 0 15,0 7 0-15,0 5 0 0,2 2 0 16,0 2 0-16,3 3 0 0,-3 9 0 16,2 13 0-16,0 10 0 15,-2 7 0-15,-2 6 0 0,4 2 0 16,-2 3 0-16,0 4 0 0,0 3 0 16,2 3 0-16,1 4 0 0,-3 4 0 15,0 0 0-15,-2 1 0 0,-4-4 0 16,-3-5 0-16,-1-6 0 0,-2-9 0 15,-1-6 0-15,3-9 0 16,2-12 0-16,4-8 0 0,2-8 0 16,0-5-221-16,2-12-3000 0</inkml:trace>
  <inkml:trace contextRef="#ctx0" brushRef="#br0" timeOffset="81966.61">26860 9144 5246 0,'0'0'1000'0,"0"0"-255"0,0 0 456 0,0 0-1201 0,0 0 0 16,0 0 0-16,0 0 0 0,0 0 0 15,0 0 0-15,0 28 0 0,0 15 0 16,4 10 0-16,-2 5 0 16,-2 4 0-16,-2 4 0 0,-4 7 0 15,0 1 0-15,-2 1 0 16,-1 2 0-16,1-4 0 0,4-2 0 15,0-5 0-15,2-8 0 0,2-8 0 16,-2-7 0-16,0-6 0 0,0-7 0 16,-1-8 0-16,3-9 0 0,0-4 0 15,0-8 0-15,-4-5 0 0,0-10 0 16,-2-16 0-16,0-11 0 0,0-16 0 16,4-12-301-16,-3-3-159 0,1-7-24 15,0 0 300-15,0 6 184 0,2 4 12 16,-2 5 8-16,2 5 40 15,-2 3 48-15,-1 6-100 0,1 5 12 16,-2 11 16-16,2 3-24 0,0 6 12 16,0 3 124-16,4 3-52 0,-2 2 44 15,2 5 120-15,0 4-152 0,2 4 32 16,2 3 97-16,0 2-237 16,6 10 0-16,3 18 0 0,-1 13 0 15,-4 14 0-15,-3 9 0 0,-1 6 0 16,0 1 0-16,0 3 0 15,2 0 0-15,0-2 0 0,-2 0 0 16,-1-6 0-16,-3-5 0 0,-3-10 0 16,1-10-9-16,0-15-1299 0,2-11-3010 0</inkml:trace>
  <inkml:trace contextRef="#ctx0" brushRef="#br0" timeOffset="85216.7">26844 8058 1720 0,'0'0'276'0,"0"0"1349"0,0 0-260 0,0 0-597 16,0 0-8-16,0 0 413 0,6-37-668 15,-6 31-505-15,0 2 0 0,0 1 0 16,0 3 0-16,0 5 0 16,4 13 0-16,0 16 0 0,-2 14 0 15,2 14 0-15,-2 7 0 0,-2 2 0 16,-2 4 0-16,-2 6 0 0,-2 1 0 16,0 1 0-16,-3 0 0 0,-1-3 0 15,-2-7 0-15,-1-9 0 0,5-13 0 16,2-11 0-16,2-10 0 0,2-11 0 15,0-10 0-15,2-7 0 16,0-6 0-16,-2-16 0 0,2-22 0 16,2-18 0-16,2-16 0 0,0-10 0 15,-2-1 0-15,0-7 0 0,-2 2 0 16,0 5 0-16,6 6 0 16,0 10 0-16,1 10 0 0,-1 6 0 15,-4 9 0-15,-2 12 0 0,0 8 0 16,-2 10 0-16,2 7 0 0,0 7 0 15,0 2 0-15,0 1 0 0,0 15 0 16,0 17 0-16,0 14 0 16,-2 11 0-16,-2 6 0 0,-3 4 0 15,1 4 0-15,-2 5 0 0,4 3 0 16,-2 5 0-16,4 1 0 0,-3-3 0 16,-1-6 0-16,2-9 0 0,-4-7 0 15,-5-5 0-15,3-10 0 0,0-13 0 16,4-14 0-16,1-9 0 0,3-12 0 15,2-15 0-15,4-24 0 16,5-19 0-16,5-18 0 0,3-17 0 16,-3-3 0-16,-1-8 0 0,-3-3 0 15,0 7 0-15,-1-1 0 0,-1 10 0 16,-4 14 0-16,2 16 0 0,0 18 0 16,-4 18 0-16,-2 10 0 15,0 8 0-15,-2 7 0 0,0 2 0 16,0 0 0-16,0 6 0 0,-2 12 0 15,2 16 0-15,0 12 0 0,2 11 0 16,0 6 0-16,0 2 0 16,0 4 0-16,2 3 0 0,4-2 0 15,-2 1 0-15,0-6 0 0,-4-4 0 16,0-5 0-16,-4-7 0 0,-2-8 0 16,-2-11 0-16,2-11 0 0,1-8 0 15,1-8 0-15,2-5 0 0,2-16 0 16,2-15 0-16,7-19 0 0,1-11 0 15,2-7 0-15,-3-4 0 16,-1-2 0-16,-4-3 0 0,2 5 0 16,-2 11 0-16,7 16 0 0,-1 16 0 15,-2 15 0-15,-1 11 0 0,-7 3 0 16,0 2 0-16,0 7 0 0,0 10 0 16,-5 15 0-16,1 8 0 15,-2 9 0-15,0 1 0 0,4-3 0 16,2 0 0-16,2 1 0 0,4-4 0 15,0-2 0-15,3-5 0 16,-3-10 0-16,-2-5-1553 0</inkml:trace>
  <inkml:trace contextRef="#ctx0" brushRef="#br0" timeOffset="85884.27">26703 7962 2036 0,'0'0'449'0,"0"0"1668"0,0 0-697 0,0 0-719 0,0 0-257 16,0 0 300-16,0 0-463 15,43 2-281-15,-5 2 0 0,7-2 0 16,5-2 0-16,-1 0 0 0,5-3 0 15,-4 0 0-15,-3-1 0 0,-5 1 0 16,-3-1 0-16,-8 2 0 16,-10 0 0-16,-9 2 0 0,-10 0 0 15,-2 0 0-15,-10 5 0 0,-15 5 0 16,-8 3 0-16,-6 3 0 0,-5-3 0 16,1-4 0-16,1 0 0 0,-1-3 0 15,0-3 0-15,1-3 0 0,3 0 0 16,4-5 0-16,6 1 0 0,6 0 0 15,11-1 0-15,6 4 0 16,3 0 0-16,10 0 0 0,11 0 0 16,17 1 0-16,15 0 0 0,8 4 0 15,-2 1 0-15,-15-1-1177 0,-6 0-1208 0</inkml:trace>
  <inkml:trace contextRef="#ctx0" brushRef="#br0" timeOffset="86355.78">26527 9185 5958 0,'0'0'817'0,"0"0"-153"0,0 0-144 0,0 0-287 15,0 0-233-15,0 0 0 0,0 0 0 16,0 0 0-16,56-7 0 0,4 1 0 16,8 0 0-16,-2 0 0 0,-1 0 0 15,-3 3 0-15,-2 0 0 0,-5 2 0 16,-3 1 0-16,-15 0 0 0,-12 0 0 15,-8 2 0-15,-11 2 0 16,-8 0 0-16,-13 5 0 0,-14 6 0 16,-10 1 0-16,-9-1 0 0,-5-2-545 15,13-7-1472-15,1-5-984 0</inkml:trace>
  <inkml:trace contextRef="#ctx0" brushRef="#br0" timeOffset="87340.1">26420 8608 1888 0,'0'0'2325'0,"0"0"-1516"0,0 0 499 0,0 0-575 16,0 0-185-16,0 0 33 0,0 0-581 15,-19-41 0-15,1 34 0 16,-3 4 0-16,-2 3 0 0,-4 6 0 16,-6 6 0-16,-4 8 0 0,-8 10 0 15,-5 5 0-15,-4 8 0 0,1 4 0 16,1 1 0-16,0 2 0 0,7-2 0 16,1-4 0-16,9-3 0 0,8-8 0 15,5-3 0-15,9-9 0 0,7-6 0 16,4-7 0-16,4-6 0 0,10-3 0 15,5-12-401-15,1 1-647 16,1-8-2530-16</inkml:trace>
  <inkml:trace contextRef="#ctx0" brushRef="#br0" timeOffset="87695.99">26033 8441 5982 0,'0'0'633'0,"0"0"-357"0,0 0 380 16,0 0-352-16,42-10-72 0,-9 10-123 15,6 2-109-15,4 6 0 16,-1 1 0-16,-3 4 0 0,-2 0 0 16,-2 4 0-16,-4 1 0 0,-8 2 0 15,-8 2 0-15,-7 0 0 0,-10 2 0 16,-11 3 0-16,-9 3 0 16,-9 2 0-16,-7 3 0 0,3-4 0 15,4-3 0-15,9-3 0 0,5-7 0 16,9-5 0-16,6-6 0 0,0-3-1509 15,4-4-1461-15</inkml:trace>
  <inkml:trace contextRef="#ctx0" brushRef="#br0" timeOffset="88275.74">23511 9097 4498 0,'0'0'1872'0,"0"0"-903"0,-20-43-116 0,1 31-853 0,-4 2 0 16,-3 3 0-16,-3 7 0 0,0 8 0 15,6 7 0-15,-4 10 0 0,2 9 0 16,5 6 0-16,-1 5 0 15,6 2 0-15,7 1 0 0,4-2 0 16,2 0 0-16,2-4 0 0,6-6 0 16,2-7 0-16,5-5 0 0,3-9 0 15,3-3 0-15,6-6 0 0,2-6 0 16,4-1 0-16,0-9-277 0,-4 2-2056 16,-1-2-380-16</inkml:trace>
  <inkml:trace contextRef="#ctx0" brushRef="#br0" timeOffset="88541.31">23669 9254 4858 0,'0'0'1380'0,"-11"-33"-371"16,3 23-64-16,-4 9-945 0,1 2 0 15,-3 8 0-15,1 4 0 16,-1 4 0-16,1 2 0 0,-1 0 0 16,6 0 0-16,2 2 0 0,3-2 0 15,1 1 0-15,2-2 0 0,5-2 0 16,3-3 0-16,4-6 0 15,5-7 0-15,1-2 0 0,-1-7 0 16,4-3 0-16,-3 0 0 0,1 0 0 16,-9 2 0-16,0 1 0 0,-3 4 0 15,-3 3 0-15,-2 2 0 0,0 0 0 16,2 6 0-16,0 5 0 0,4 6 0 16,1-2 0-16,-3 3 0 0,2-5 0 15,0-1 0-15,-1-3 0 0,1-1-509 16,-4-2-628-16,0-1-403 0</inkml:trace>
  <inkml:trace contextRef="#ctx0" brushRef="#br0" timeOffset="88801.05">23929 8729 6575 0,'0'0'296'15,"0"0"408"-15,0 0-87 16,0 0-617-16,-6 47 0 0,6-9 0 16,-2 8 0-16,0 4 0 0,2 0 0 15,-2 4 0-15,-5 8 0 0,3 1 0 16,-4 3 0-16,0-1 0 0,-3-6 0 16,9-5 0-16,2-9 0 0,2-13 0 15,3-7-929-15,1-13-296 0,0-9-1880 16</inkml:trace>
  <inkml:trace contextRef="#ctx0" brushRef="#br0" timeOffset="88940.2">24030 9258 6983 0,'0'0'1209'0,"0"0"-1209"16,0 0 0-16,-25 42 0 0,19-17 0 15,2-4 0-15,2 0 0 0,2-5 0 16,4-3 0-16,-2-6-149 15,0-1-1592-15,2-6-1196 0</inkml:trace>
  <inkml:trace contextRef="#ctx0" brushRef="#br0" timeOffset="89042.42">24129 8716 6983 0,'0'0'68'0,"-51"2"-68"0,22 5 36 16,6 0-36-16,2-1-893 0</inkml:trace>
  <inkml:trace contextRef="#ctx0" brushRef="#br0" timeOffset="90418.1">24258 8885 2381 0,'0'0'2425'0,"0"0"-1445"0,0 0-424 16,0 0-75-16,0 0 191 0,0 0-356 15,0 0-68-15,0 0-115 16,-33-7-133-16,26 39 0 0,3 8 0 16,0 9 0-16,2 4 0 0,-2 3 0 15,0 8 0-15,-7 0 0 0,3 2 0 16,-2-2 0-16,4-7 0 0,4-9 0 16,2-9 0-16,4-12 0 0,4-9 0 15,4-9 0-15,5-8 0 0,2-6 0 16,1-12 0-16,1-5 0 15,-5-7 0-15,-3-1 0 0,-9-1 0 16,-8 1 0-16,-9 3 0 0,-9 2-81 16,-3 5-227-16,-4 5 128 0,-4 1 76 15,4 6-168-15,10 1-8 16,3 2 48-16,10 1-677 0,6 3 241 16,0 0 128-16,10 1-777 0,0 0 233 15,5 1-625-15</inkml:trace>
  <inkml:trace contextRef="#ctx0" brushRef="#br0" timeOffset="90587.78">24301 9537 4546 0,'0'0'740'0,"0"0"549"16,0 0-761-16,0 0-108 0,0 0 148 16,25-50-467-16,-11 21-101 0,1 0 0 15,-5 4 0-15,0 4 0 0,-1 7 0 16,1 2 0-16,-4 4 0 0,3 3-25 15,3 0-815-15,-4 3-245 16,5-2-2292-16</inkml:trace>
  <inkml:trace contextRef="#ctx0" brushRef="#br0" timeOffset="90865.65">24586 9278 6639 0,'0'0'888'15,"-39"-22"-223"-15,18 15-665 0,3 7 0 16,1 0 0-16,3 8 0 15,-1 5 0-15,5 5 0 0,0 1 0 16,6 0 0-16,1 2 0 0,6-1 0 16,3-4 0-16,6-2 0 0,3-2 0 15,3-6 0-15,1-6 0 0,-1 0 0 16,1-7 0-16,-2-4 0 0,-1 1 0 16,-6 0 0-16,-3 2 0 0,-3 2 0 15,-2 0 0-15,0 3 0 0,0 2 0 16,-2 1 0-16,0 10 0 0,0 10 0 15,0 9 0-15,0 3 0 16,0-1 0-16,4-6 0 0,4-2 0 16,9-9-145-16,-5-4-871 0,3-6-529 0</inkml:trace>
  <inkml:trace contextRef="#ctx0" brushRef="#br0" timeOffset="91041.24">24793 8877 7079 0,'0'0'520'0,"0"0"73"16,0 0-593-16,0 0 0 0,0 0 0 15,0 0 0-15,-21 65 0 0,17-25 0 16,4 3 0-16,0 1 0 0,2 2 0 16,0 4 0-16,-2-1 0 0,0 0 0 15,0 1 0-15,-8-5 0 0,2-2 0 16,0-13-1137-16,-3-5-1260 0</inkml:trace>
  <inkml:trace contextRef="#ctx0" brushRef="#br0" timeOffset="91315.71">24621 9346 6086 0,'0'0'761'16,"23"-39"-85"-16,4 25-7 0,6 2-669 16,0 0 0-16,2 1 0 0,-2 2 0 15,1 0 0-15,-3 1 0 0,2 0 0 16,-7 1 0-16,1 1 0 15,-6 2-81-15,-7 3-919 0,-7 1-1217 16,-5 4 392-16,-2 0 40 0,-4 3 1785 16,-1 0 808-16,-1-1 221 0,-2 3 624 15,2 4-433-15,-2 3-339 0,1 2 415 16,3 0-1275-16,2 1-21 0,2 2 0 16,0 2 0-16,0 1 0 0,2 2 0 15,2-4 0-15,-4 0 0 0,0-8 0 16,0-3-65-16,0-6-795 0,4-4-1997 15</inkml:trace>
  <inkml:trace contextRef="#ctx0" brushRef="#br0" timeOffset="91441.27">25113 8976 7471 0,'0'0'608'15,"0"0"-495"-15,0 0-113 0,-37 28 0 16,31-9-209-16,6 2-1163 15,2-7-477-15,4 1-516 0</inkml:trace>
  <inkml:trace contextRef="#ctx0" brushRef="#br0" timeOffset="91659.26">25198 9244 2997 0,'0'0'2593'0,"0"0"-1849"15,-47 12-367-15,32-1-141 0,3 3-56 16,1-1-4-16,3 3 52 0,4-5 84 15,4-1-156-15,0-6-20 16,0 0-79-16,4-3-57 0,2 1 0 16,-1-1 0-16,3-2 0 0,0-5 0 15,2-4 0-15,-1-2 0 16,-3 2 0-16,-2 2 0 0,-2 4 0 16,0 0-341-16,2-2-543 0,-2 3-105 15,2-4-391-15</inkml:trace>
  <inkml:trace contextRef="#ctx0" brushRef="#br0" timeOffset="91921.24">25159 9460 5798 0,'0'0'1177'16,"0"0"-381"-16,0 0-375 0,0 0-421 15,0 0 0-15,0 0 0 0,54-57 0 16,-32 17 0-16,-5-3 0 0,-1 4 0 15,-1 1 0-15,-1 2 0 16,1 8 0-16,-3 7 0 0,-6 9 0 16,-1 7 0-16,-3 5 0 0,2 5 0 15,0 15 0-15,-2 18 0 16,-2 11 0-16,-2 8 0 0,-2 0 0 16,-2-5 0-16,4-4 0 0,2-2 0 15,2-5 0-15,2-14-369 16,2-6-2520-16</inkml:trace>
  <inkml:trace contextRef="#ctx0" brushRef="#br0" timeOffset="92528.25">23815 9733 1792 0,'0'0'1369'0,"0"0"288"0,0 0-593 0,0 0-55 0,0 0 292 16,0 0-1301-16,0 0 0 0,-16 53 0 16,5-4 0-16,1 11 0 0,0 4 0 15,6-5 0-15,-1 2 0 0,-1-8 0 16,6 0 0-16,-2-4 0 0,0-5 0 16,2-5 0-16,0-7 0 0,0-12-889 15,0-8-800-15,0-10-812 0</inkml:trace>
  <inkml:trace contextRef="#ctx0" brushRef="#br0" timeOffset="92823.23">23770 9771 6250 0,'0'0'577'0,"-6"-35"495"16,6 16-779-16,10 2-293 0,4-1 0 15,3-1 0-15,8 0 0 0,2 1 0 16,6 2 0-16,6 2 0 0,2 7 0 16,1 6 0-16,-5 3 0 0,-12 12 0 15,-3 7 0-15,-13 5 0 0,-11 5 0 16,-13 3 0-16,-10-1 0 0,-8 1 0 16,-2-2 0-16,0-3 0 0,4-4 0 15,2-5 0-15,6-6 0 0,9-5 0 16,8-6 0-16,4-3 0 15,4-1-681-15,12-5-332 0,13-3 17 16,0-1-1073-16,0 2-252 0</inkml:trace>
  <inkml:trace contextRef="#ctx0" brushRef="#br0" timeOffset="93371.44">24231 9723 5710 0,'0'0'1341'15,"-8"-35"-637"-15,1 18-267 0,-3 7-437 16,2 6 0-16,-5 4 0 0,-1 9 0 16,-1 8 0-16,1 8 0 0,1 3 0 15,1 7 0-15,2 0 0 0,1 3 0 16,7-5 0-16,2-2 0 0,11-8 0 16,5-8 0-16,3-7 0 0,4-5 0 15,1-6 0-15,1-6 0 0,0-9 0 16,0-2 0-16,-2-5 0 15,-5 1 0-15,-3 2 0 0,-3 2 0 16,-6 3 0-16,0 4 0 0,-3 7 0 16,-1 1 0-16,-2 4 0 0,0 1 0 15,0 0 0-15,0 1 0 16,2 9 0-16,0 4 0 0,0 0 0 16,-2 4 0-16,0-3 0 0,0 0 0 15,-2-1 0-15,-2 0 0 16,2-4 0-16,2-3 0 0,0-4 0 15,0 0 0-15,2-1 0 0,6-2-17 16,6-5-71-16,3-4 16 0,1-3-112 16,-1-1 40-16,-2 1 80 0,-5 3 60 15,-2-2 4-15,-2-2 12 0,-2-2 380 16,3-3-223-16,-1 0-169 0,0 0 0 16,0 4 0-16,-2 3 0 0,-2 4 0 15,1 4 0-15,-1 0 0 0,2 2 0 16,0 1 0-16,2 0 0 15,2 10 0-15,1 12 0 0,-3 5 0 16,-4 6 0-16,-2 2 0 0,0-4 0 16,0-3 0-16,4-2 0 0,0-3 0 15,0-5 0-15,-2-4-141 16,2-6-751-16,-4-3-1493 0,3-5-1233 0</inkml:trace>
  <inkml:trace contextRef="#ctx0" brushRef="#br0" timeOffset="93660.26">24595 9958 7223 0,'0'0'904'0,"0"0"-839"0,33-32-65 0,-15 13 0 0,3 1 0 0,-5-2 0 16,-3 2 0-16,-5-1 0 0,-4-1 0 16,-2 1 0-16,-2 0 0 0,-6-1 0 15,-4 5 0-15,-1 1 0 0,-1 6 0 16,2 5 0-16,1 3 0 15,-3 3 0-15,2 8 0 0,-1 4 0 16,1 7 0-16,2 3 0 0,4 3 0 16,4 4 0-16,4-2 0 0,8-3 0 15,5-3 0-15,-1-5 0 16,7-5 0-16,-2-6 0 0,1-4 0 16,-1-4 0-16,0-12-1317 0,-7 1-192 15,1-7-480-15</inkml:trace>
  <inkml:trace contextRef="#ctx0" brushRef="#br0" timeOffset="93815.75">24872 9595 5070 0,'0'0'1953'16,"6"-42"-1085"-16,-4 32-567 0,-2 10-301 15,0 5 0-15,-2 10 0 0,-4 15 0 16,-1 10 0-16,3 10 0 0,-2 2 0 16,4 0 0-16,0 4 0 0,2-3 0 15,0-2 0-15,0-3 0 0,2-7 0 16,4-2 0-16,-4-8 0 15,2-11-1706-15,1-7-2836 0</inkml:trace>
  <inkml:trace contextRef="#ctx0" brushRef="#br0" timeOffset="97425.63">28231 9753 2140 0,'0'0'989'0,"0"0"280"0,0 0-705 0,0 0 80 0,12-34 369 16,-12 27-469-16,0 1-24 0,-2 1-11 15,-2 0-509-15,-2 1 0 0,-5 4 0 16,-5 9 0-16,-9 12 0 15,-8 12 0-15,-4 11 0 0,-7 9 0 16,3 8 0-16,0 8 0 0,-3 5 0 16,1 7 0-16,1 3 0 15,1 3 0-15,6-1 0 0,6 0 0 16,8-8 0-16,13-12 0 0,6-5 0 16,6-11 0-16,9-6 0 0,1-6 0 15,3-8 0-15,-3-10-1465 16,-4-6-1349-16</inkml:trace>
  <inkml:trace contextRef="#ctx0" brushRef="#br0" timeOffset="97907.56">27449 11065 4626 0,'0'0'3065'0,"0"0"-2564"0,0 0-501 0,-18 43 0 16,7-8 0-16,5 7 0 16,2 4 0-16,4-2 0 0,2 2 0 15,0 0 0-15,0-1 0 0,-2-2 0 16,-2-3 0-16,-2-5 0 0,0-4 0 16,0-8 0-16,-2-9 0 0,3-4-1161 15,-1-9-700-15</inkml:trace>
  <inkml:trace contextRef="#ctx0" brushRef="#br0" timeOffset="98109.44">27059 10955 7211 0,'0'0'828'0,"0"0"-675"0,0 0-153 15,0 0 0-15,0 0 0 16,70-1 0-16,-20 1 0 0,12-4 0 15,2-1 0-15,-4-1 0 0,4 3 0 16,-4 1 0-16,-7 1 0 16,-3 1 0-16,-13 3 0 0,-6 2 0 15,-12-2-1205-15</inkml:trace>
  <inkml:trace contextRef="#ctx0" brushRef="#br0" timeOffset="98620.44">27726 11397 2297 0,'0'0'3149'0,"0"0"-2245"0,0 0 333 15,0 0-632-15,0 0-605 0,0 0 0 16,0 0 0-16,-43 24 0 0,20 8 0 15,-2 9 0-15,3 4 0 0,5 1 0 16,5 2 0-16,1 3 0 0,7-4 0 16,4-3 0-16,13-7 0 0,5-9 0 15,7-4 0-15,6-10 0 0,0-6 0 16,0-7 0-16,-2-6 0 16,-4-8 0-16,-7-5 0 0,-5-6 0 15,-7 1 0-15,-6-1 0 0,-10 1 0 16,-9 6 0-16,-6 6 0 0,-8 5 0 15,-2 6 0-15,4 3 0 16,2 6 0-16,8 2 0 0,9-1 0 16,6 1-361-16,6-3-871 0,2-1-141 15,10-4-176-15</inkml:trace>
  <inkml:trace contextRef="#ctx0" brushRef="#br0" timeOffset="98902.41">28059 11504 8123 0,'0'0'69'0,"-41"-18"-69"0,22 17 0 16,3 4 0-16,-3 9 0 0,0 9 0 16,1 7 0-16,-1 7 0 15,7 9 0-15,4 2 0 0,8 4 0 16,8-2 0-16,10-6 0 0,9-5 0 15,10-9 0-15,5-4 0 0,-1-12 0 16,1-6 0-16,-5-8 0 16,-4-11 0-16,-8-9 0 0,-7-5 0 15,-5-7 0-15,-5-2 0 0,-4-3 0 16,-4-4 0-16,-8 1 0 0,-9 1 0 16,-6 1 0-16,-10 4 0 0,-6 6 0 15,8 8 0-15,-6 4-2990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43:48.85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8527 9473 4614 0,'0'0'1724'0,"0"0"-1263"0,0 0-165 0,0 0 168 16,-8 33-244-16,1-8 60 0,-3 6-147 16,0 1-133-16,4 3 0 15,-3 5 0-15,3 5 0 0,0 6 0 16,0 7 0-16,-5 6 0 0,7 5 0 16,-2 4 0-16,2 2 0 15,0 4 0-15,4 5 0 0,-2 4 0 16,2 3 0-16,0 3 0 0,0 2 0 15,0 2 0-15,2 3 0 0,-2 6 0 16,0 1 0-16,0 1 0 0,-2 2 0 16,2 2 0-16,-4 1 0 15,4 4 0-15,-7-1 0 0,3 3 0 16,0 2 0-16,2 5 0 0,-2 2 0 16,2 2 0-16,2 2 0 0,-4 3 0 15,0 3 0-15,1 3 0 0,-1 2 0 16,-2 5 0-16,-4 1 0 15,2 2 0-15,-5 0 0 0,3 0 0 16,-1-1 0-16,1 0 0 0,4 1 0 16,-2-2 0-16,6 0 0 15,-3 1 0-15,1-3 0 0,2 0 0 16,-2 0 0-16,0 0 0 0,2-3 0 16,-4 1 0-16,2-5 0 15,-3-2 0-15,-1-4 0 0,6-4 0 16,-2 0 0-16,-2-5 0 0,2-5 0 15,-1-2 0-15,3-3 0 0,-2-7 0 16,-2-3 0-16,2-8 0 0,-2-7 0 16,2-4 0-16,1-6 0 0,-1-10 0 15,4-5 0-15,0-5 0 0,0-7 0 16,0-3 0-16,4-2 0 16,-4-6 0-16,3-2 0 0,1-9 0 15,-4-3 0-15,0-2 0 0,0-5 0 16,2 2 0-16,-2-7 0 0,2-6 0 15,-2-5 0-15,2-2 0 0,-2-3 0 16,0-1 0-16,0 0 0 16,0-1 0-16,0-3 0 0,0-1 0 15,0-4 0-15,0-4 0 0,-2-5 0 16,0 3 0-16,0 2 0 16,-5 3 0-16,3 4 0 0,0-2 0 0,-2-2 0 15,0-2 0-15,-5-3 0 16,1-1 0-16,2-3 0 0,2-4 0 15,4-2 0-15,2 0 0 0,-5 1 0 16,5 1 0-16,0-2 0 0,-4-2 0 16,2 0 0-16,2-2 0 0,-8 1 0 15,6-2 0-15,-2 0 0 0,-2 1 0 16,6-3 0-16,-5 1 0 16,5-2 0-16,0-3 0 0,0-1 0 15,0-2 0-15,5 0 0 0,-5-2 0 16,2-2 0-16,2-1 0 0,-4 2 0 15,0-1 0-15,0 0 0 16,0-1 0-16,-4 0 0 0,2 0 0 16,2 0 0-16,0-1 0 0,0 0 0 15,0 0 0-15,0-1 0 0,0 1 0 16,0 1 0-16,0 0 0 0,0 0 0 16,0 0 0-16,0 0 0 15,-5 0 0-15,5-2 0 0,0 0 0 16,0-1 0-16,-4-3 0 0,4 2 0 15,0 1 0-15,0 1 0 0,0 1 0 16,4 2 0-16,-4 1 0 0,0 3 0 16,0-3 0-16,0 4 0 0,0 0 0 15,0 0 0-15,0 2 0 0,-4-1 0 16,4 0 0-16,-2 1 0 0,2-1 0 16,0-2 0-16,-4 2 0 15,4-1 0-15,0 2 0 0,0 0 0 16,0-3 0-16,0-3 0 0,0-2 0 15,6-1 0-15,3 0 0 0,1-3 0 16,-4 0 0-16,4-1 0 0,1 0 0 16,-1 0 0-16,0 1 0 15,-3 0 0-15,-1 2 0 0,-2-1 0 16,0-1 0-16,-4 1 0 0,0-2 0 16,0-2 0-16,2-1 0 0,-2-3 0 15,0 0 0-15,0-3 0 16,4-1 0-16,-4-2 0 0,4-3 0 15,-1-2 0-15,1-3 0 0,0 0 0 16,2-1 0-16,-4 0 0 0,2-1 0 16,-4 0 0-16,4 0 0 0,-4-1 0 15,2-2 0-15,-2 0 0 0,0 0 0 16,0-1 0-16,0 0 0 0,5-1 0 16,-5-5 0-16,4-1 0 0,2-3 0 15,-2-1 0-15,2 2 0 0,-2-1 0 16,3-3 0-16,3-2 0 0,-4-4 0 15,4 0 0-15,-3 1 0 16,3 0 0-16,-2 1 0 0,3 1 0 16,-5-2 0-16,0 1 0 0,0 0 0 15,2 2 0-15,-5 0 0 0,1 3 0 16,0 0 0-16,-4 0 0 0,0 2 0 16,0 5 0-16,0 2 0 0,0 0 0 15,-4 4 0-15,-3-1 0 16,3 4 0-16,-2 2 0 0,0 4 0 15,2-1 0-15,4 3 0 0,0 1 0 16,0-2 0-16,2 4 0 0,2-1 0 16,0 2 0-16,2 3 0 15,-2 3 0-15,-1 3 0 0,1 5 0 0,-4 5 0 16,0 4 0-16,0 6 0 16,0 5 0-16,0 7 0 0,0 5 0 15,0 3 0-15,0 6 0 0,0 1 0 16,-4 2 0-16,4 1 0 0,0 1 0 15,0 9 0-15,0 9 0 0,4 6 0 16,-4 6 0-16,4 2 0 0,-4 2 0 16,2 3 0-16,-2 4 0 15,4 4 0-15,0 1 0 0,2 4 0 16,-2 1 0-16,3 5 0 0,3 0 0 16,-4 3 0-16,5 2 0 0,-1 2 0 15,4 3 0-15,-1 4 0 16,7 1 0-16,-5 3 0 0,1 3 0 15,1 0 0-15,-1 2 0 0,-1 2 0 16,-1 3 0-16,-1 2 0 16,-3 6 0-16,0 0 0 0,-5 2 0 15,1 3 0-15,-2 1 0 0,-4 3 0 16,0 1 0-16,0 2 0 0,-4 1 0 16,4 2 0-16,-4 2 0 0,2 4 0 15,-3-4 0-15,1 2 0 0,2-2 0 16,-2 0 0-16,-2 4 0 15,0-1 0-15,2-1 0 0,-3 2 0 16,3 0 0-16,-2 0 0 0,-2 0 0 16,2-2 0-16,-1 0 0 0,-1-2 0 15,2 0 0-15,0-3 0 16,0 0 0-16,-3-3 0 0,3-3 0 16,-4 1 0-16,4-3 0 0,1-2 0 15,-5-2 0-15,6-3 0 16,-2 1 0-16,0-1 0 0,-1-1 0 15,-1-1 0-15,2-3 0 0,-11-1 0 16,3 0 0-16,1 2 0 0,-1-2 0 16,-3 1 0-16,1-5 0 0,-3 1 0 15,3-2 0-15,-1-1 0 0,1 0 0 16,1 0 0-16,1-1 0 0,1-2 0 16,3 0 0-16,2-1 0 15,-1-2 0-15,1 1 0 0,2-1 0 16,2 0 0-16,2-1 0 0,2-3 0 15,0-1 0-15,6-2 0 16,-2 1 0-16,2-1 0 0,-2 1 0 16,3-3 0-16,-3-1 0 0,2 0 0 15,-6-2 0-15,0-2 0 0,0 1 0 16,0-4 0-16,0-3 0 0,0-5 0 16,0-5 0-16,0-4 0 0,-4-6 0 15,4 3 0-15,0-8 0 16,0-5 0-16,0-7 0 0,-2-5 0 15,2-6 0-15,-2-5 0 0,2 1 0 16,-2-2 0-16,2-2 0 0,-4-6 0 16,-3-13 0-16,1-12 0 0,2-13 0 15,0-1 0-15,2-3 0 0,2 4 0 16,0 3 0-16,0 2 0 16,-4-1 0-16,0 2 0 0,-3 0 0 15,1-1 0-15,-4-4 0 0,4-1 0 16,-3-7 0-16,7-4 0 0,-6-5 0 15,2-6 0-15,0-3 0 0,1-1 0 16,-5-6 0-16,4-4 0 16,2-7 0-16,0-6 0 0,2-1 0 15,2-2 0-15,0 0 0 0,2-4 0 16,2-3 0-16,0-4 0 0,2-3 0 16,-2-1 0-16,2 0 0 0,-1-4 0 15,-3 2 0-15,6 2 0 16,-2-1 0-16,0 1 0 0,5-3 0 15,-1-2 0-15,0 1 0 0,1 0 0 16,-5-1 0-16,2 1 0 0,-2 2 0 16,1 0 0-16,-3 3 0 0,-2 2 0 15,0 1 0-15,-2 0 0 0,0 4 0 16,0-1 0-16,-2 0 0 0,0-2 0 16,2-1 0-16,0-3 0 0,0 1 0 15,0-2 0-15,0-2 0 0,0 0 0 16,6-2 0-16,0 1 0 0,2-2 0 15,3 0 0-15,-5-1 0 16,4 0 0-16,1-2 0 0,1 2 0 16,-2-4 0-16,5-1 0 0,-5 1 0 15,-4-1 0-15,5 0 0 0,-1 1 0 16,4 2 0-16,-3 3 0 0,-5 2 0 16,8 3 0-16,-3 3 0 0,-3 3 0 15,7 6 0-15,-1 4 0 16,-4 2 0-16,3 5 0 0,-3 5 0 15,0 5 0-15,-5 9 0 0,-3 8 0 16,-2 8 0-16,0 9 0 0,-2 10 0 16,-3 7 0-16,1 11 0 0,2 8 0 15,-2 5 0-15,4 4 0 16,0 1 0-16,-4 10 0 0,2 5 0 16,-2 2-701-16,2-1-688 0,-2-4-4497 0</inkml:trace>
  <inkml:trace contextRef="#ctx0" brushRef="#br1" timeOffset="4500.09">3820 14048 5070 0,'0'0'368'0,"0"0"-196"0,0 0-172 16,0 0-16-16,43 13 16 0,-26 22 60 15,-3 11-36-15,7 9 60 0,0 9 372 16,6 8-124-16,4 11-39 15,6 6 95-15,4 5-200 0,7 5-44 16,6 6 136-16,3 5-184 0,5 7 48 16,7 2-35-16,-1 4-109 15,6 5 0-15,5 4 0 0,-1 2 0 16,3 2 0-16,6 3 0 0,0 2 0 16,1 0 0-16,-1 2 0 15,-2-2 0-15,-11-3 0 0,-1-3 0 16,-5-7 0-16,-4-9 0 0,-6-8 0 15,-2-9 0-15,-9-12 0 0,1-12 0 16,-5-13 0-16,-8-13 0 0,-1-11 0 16,-10-13 0-16,-5-10 0 0,0-12-413 15,-9-10-351-15,-4-16-105 0,-4 0-1104 16,-2-10-1136-16</inkml:trace>
  <inkml:trace contextRef="#ctx0" brushRef="#br1" timeOffset="4921.01">4750 13724 4866 0,'21'68'36'0,"6"5"8"0,4 17 120 0,6 2-96 0,0 8 40 0,7 9 92 16,1 11 72-16,9 4-56 15,4 10 80-15,4 8-64 0,2 8 21 16,4 4 243-16,0 4-168 0,5 4-64 16,1-1 85-16,9 3-349 15,-3-2 0-15,3-2 0 0,2-3 0 16,-7-3 0-16,3-5 0 0,-3-8 0 16,-1-7 0-16,-3-12 0 0,-5-13 0 15,-7-13 0-15,-2-14 0 16,-9-12 0-16,-3-12 0 0,-13-20-125 15,-2-13-1075-15,-16-13-217 0,-3-12-3017 0</inkml:trace>
  <inkml:trace contextRef="#ctx0" brushRef="#br1" timeOffset="5355.77">5459 13607 8192 0,'0'0'0'0,"0"0"0"0,37 55-177 16,-10-12-75-16,4 12 188 0,-4 10 24 16,4 14 12-16,2 10 28 0,9 9 0 15,5 12 20-15,9 11-20 0,-2 10 52 16,8 9-24-16,2 6 24 0,4 5 112 16,0 5-28-16,5 0-27 0,1 1-109 15,0-2 0-15,5-3 0 16,-7-3 0-16,-3-2 0 0,-5-8 0 15,-2-9 0-15,-13-10 0 16,-3-14 0-16,-9-11 0 0,-6-13 0 16,-8-11 0-16,-9-20-397 0,-10-14-1112 15,-4-17-624-15</inkml:trace>
  <inkml:trace contextRef="#ctx0" brushRef="#br1" timeOffset="5917.03">3816 16590 6707 0,'0'0'212'0,"0"0"-184"0,41 18-12 0,-12-18-12 0,10-9 68 0,13-8 216 0,8-10-4 0,15-9-52 16,11-9 60-16,11-7-235 0,17-9-57 15,12-6 0-15,2-5 0 0,9-10 0 16,8-5 0-16,8-5 0 0,-1-2 0 15,6-3 0-15,3-1 0 0,-2-1 0 16,-6 5 0-16,-2 1 0 16,-9 7 0-16,-11 5 0 0,-7 5 0 15,-11 5 0-15,-17 8 0 0,-8 6-117 16,-9 7-143-16,-11 10-256 0,-10 3 220 16,-10 5 148-16,-15 7-28 0,-9 2-145 15,-7 4-131-15,-13 5-740 16,-4 6-121-16,-10 1-752 0</inkml:trace>
  <inkml:trace contextRef="#ctx0" brushRef="#br1" timeOffset="6197.83">6590 14664 4918 0,'0'0'720'0,"48"-5"-108"0,-7 3-203 16,0-3 83-16,9 0-284 15,6-1-108-15,-3 2 32 0,3 0-116 16,4 1-12-16,-4 3-4 0,-2 9-44 16,-7 6-92-16,-12 9 16 15,-12 8-24-15,-6 9 40 0,-13 6 68 16,-4 3 36-16,-6 3 20 0,-13 0 16 15,-4 1-36-15,-8-3-96 0,-10-3-477 16,12-13-235-16,-6-7-825 0</inkml:trace>
  <inkml:trace contextRef="#ctx0" brushRef="#br1" timeOffset="10402.52">3710 9906 2613 0,'-8'45'3441'0,"2"6"-3129"0,2 9-256 0,-2 3 421 16,4 2-273-16,-3 8-44 0,5 10 76 16,0 8-160-16,0 9 12 0,0 11 44 15,5 5-68-15,-3 11 48 0,-2 6 96 16,0 9-195-16,0 7-13 0,-7 4 0 15,-3 1 0-15,-2-1 0 0,-3-1 0 16,1-4 0-16,1-6 0 16,-1-5 0-16,2-9 0 0,1-11 0 15,7-9-105-15,0-11-71 0,4-15 40 16,0-14 4-16,4-13 64 16,0-13-52-16,2-15-548 0,5-19-121 15,-5-5-319-15,4-12-2454 0</inkml:trace>
  <inkml:trace contextRef="#ctx0" brushRef="#br1" timeOffset="10788.84">4430 9681 7519 0,'-4'41'0'0,"4"16"-372"0,-6 20 372 0,-3 11 104 0,1 10 88 0,0 11 56 0,1 11 204 0,-3 9-403 15,4 11-49-15,2 7 0 0,4 10 0 16,-2 5 0-16,2 7 0 0,0 4 0 16,0 5 0-16,0-2 0 15,-9 2 0-15,3-1 0 0,-8-6 0 16,1-6 0-16,3-9 0 0,0-12 0 16,-1-13 0-16,1-16 0 0,6-22 0 15,2-22 0-15,2-19 0 0,6-24-1265 16,-2-15-588-16,2-18-816 0</inkml:trace>
  <inkml:trace contextRef="#ctx0" brushRef="#br1" timeOffset="11162.04">5261 9871 7807 0,'4'58'385'15,"2"10"-385"-15,4 20 0 0,-5 5 0 16,-3 12 0-16,-2 11 0 0,-7 11 0 15,3 8 0-15,2 6 0 0,-2 7 0 16,4 6 0-16,0 2 0 16,4 5 0-16,-4 0 0 0,2 0 0 15,-2-2 0-15,0-6 0 0,0-7 0 16,0-10 0-16,-2-7 0 0,-6-13 0 16,2-14 0-16,-7-13 0 15,1-15 0-15,0-22-861 0,1-19-736 16,-5-15-960-16</inkml:trace>
  <inkml:trace contextRef="#ctx0" brushRef="#br1" timeOffset="11890.92">2255 11022 4225 0,'0'0'2682'0,"0"0"-2118"0,37-3-492 16,7 2-52-16,16 1 20 0,14 0 252 16,15 4-104-16,17 2-79 0,20-1-109 15,10 1 0-15,17-1 0 0,10 2 0 16,11 1 0-16,10 0 0 0,8-3 0 15,5-1 0-15,7-4 0 16,3-1 0-16,-2-3 0 0,-3 0 0 16,-18 1 0-16,-8-1 0 0,-15 3 0 15,-25-1 0-15,-9 0 0 0,-24 0 0 16,-18-2 0-16,-21-2 0 0,-17-3 0 16,-22 0-1313-16,-15 5-272 15,-10-2-404-15</inkml:trace>
  <inkml:trace contextRef="#ctx0" brushRef="#br1" timeOffset="12355.98">5670 10683 5698 0,'0'0'40'0,"0"0"380"0,0 0-304 0,0 0 44 0,31 34 341 16,-4-14-209-16,10 5 0 0,7 0 32 15,5 3-240-15,15 0-4 0,5 4 28 16,-1 2-88-16,2 0 4 0,0 1-24 15,-6 0 12-15,-10 0-12 16,-8 0 0-16,-17 0 4 0,-11 2-4 16,-18 1 17-16,-10 1-17 0,-21 2 0 15,-15 2 0-15,-14 2 0 0,-18-2 0 16,16-11-1025-16,-13-1-1496 0</inkml:trace>
  <inkml:trace contextRef="#ctx0" brushRef="#br1" timeOffset="15308.21">5807 9441 4806 0,'41'0'436'0,"-2"-1"20"0,17-6 372 0,6-1-451 15,12-3-101-15,15-2 160 16,13-2-212-16,9-1-60 0,17-3 25 16,15 0-189-16,14 1 0 0,13-2 0 15,3 2 0-15,1 0 0 0,-3 2 0 16,-7 1 0-16,-7 2 0 0,-15 4 0 15,-15 2 0-15,-18 0-429 0,-22-2-1204 16,-27 2-316-16,-17-3-1524 0</inkml:trace>
  <inkml:trace contextRef="#ctx0" brushRef="#br1" timeOffset="15698.86">5598 9035 7327 0,'0'0'152'0,"72"-23"-152"0,-10 4 112 16,4 0-36-16,11-2-16 0,12-3 32 15,16-1 12-15,13-3 8 16,16 0 36-16,13 1-139 0,10 1-9 16,8 3 0-16,7 2 0 0,2 3 0 15,-5 2 0-15,3-1 0 0,-9 3 0 16,-4 0-137-16,-12 3-71 15,-13 3-56-15,-18-2-364 0,-15 3-125 16,-32 0-231-16,-18 0-1369 0</inkml:trace>
  <inkml:trace contextRef="#ctx0" brushRef="#br1" timeOffset="16057.01">5230 8452 7839 0,'0'0'353'0,"58"-13"-353"16,14-2 0-16,33-4 0 0,22-1 0 16,3-3 0-16,23-2 0 0,16-3 0 15,13-3 0-15,12-2 0 16,7 1 0-16,-7 0 0 0,1 5 0 16,-11 2 0-16,-15 3 0 0,-12 5 0 15,-10 2 0-15,-17 2 0 0,-14 2-377 16,-17 0-219-16,-18-2 24 0,-25 2-1029 15,-19-2-336-15</inkml:trace>
  <inkml:trace contextRef="#ctx0" brushRef="#br1" timeOffset="16575.84">6801 7124 6146 0,'0'0'20'0,"0"0"148"0,-27 47-20 0,21-3-140 0,2 16 8 16,4 10 181-16,4 15-37 16,6 11 68-16,2 10 104 0,7 12-188 15,-2 6-32-15,-1 10 120 16,5 9-136-16,-9 6 64 0,7 0-135 16,2-1-25-16,-1-3 0 0,3-7 0 15,-2-2 0-15,-1-8 0 0,-5-4 0 16,-3-10 0-16,-2-11 0 0,1-14 0 15,-1-11 0-15,0-12 0 0,-3-12 0 16,-1-11 0-16,-6-12 0 0,0-14-649 16,0-7-600-16,-2-9-495 0</inkml:trace>
  <inkml:trace contextRef="#ctx0" brushRef="#br1" timeOffset="17076.59">7036 9931 3837 0,'0'0'128'0,"7"36"-40"16,-3-20 48-16,-4-7 161 0,0-4 275 15,0 0-104-15,0-4-92 0,0-1 164 16,0 0-211-16,0-10 83 0,-11-9 196 16,1-7-400-16,-6-7-40 15,-9-4-143-15,-4-3-25 0,-6-5 0 16,-11-1 0-16,1 1 0 0,-1 2 0 0,5 9 0 16,8 4 0-1,6 10 0-15,2 6 0 0,5 3 0 0,7 6 0 16,3 4 0-16,6 1 0 15,0 5 0-15,4 7 0 0,8 9 0 16,8 6 0-16,5 5 0 0,10 3 0 16,2-2 0-16,4 0 0 0,5 0 0 15,5-2 0-15,-5-5 0 16,5-2 0-16,-10-5 0 0,-2-5 0 16,-2-4 0-16,-8-8 0 0,2-2 0 15,-4-9 0-15,2-8 0 0,-3-7 0 16,3-5 0-16,-2-7 0 0,2-3 0 15,-5-4 0-15,1-1 0 0,0 1 0 16,2-4 0-16,1 13-1325 0,-3-4-5362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44:39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13986 821 2689 0,'0'0'1060'0,"0"0"-520"0,0 0 461 0,-25-34-397 0,25 32-40 0,0 0 197 16,0 2-353-16,0-1-112 15,-2 0-27-15,2 1-269 0,0 0 0 16,0 0 0-16,0 3 0 16,2 8 0-16,-2 5 0 0,4 13 0 15,-4 12 0-15,0 8 0 0,0 6 0 16,0 4 0-16,0 2 0 0,0 8 0 15,0 6 0-15,-4 6 0 0,4 1 0 16,0 4 0-16,0-1 0 0,4 5 0 16,3 4 0-16,-3 1 0 15,2 0 0-15,-6-3 0 0,4-4 0 16,2-5 0-16,-2-5 0 0,7-3 0 16,-9-4 0-16,6-7 0 0,-6-5 0 15,-2-8 0-15,0-6 0 0,0-8 0 16,-6-8 0-16,0-8 0 0,2-11 0 15,-3-7 0-15,-3-14 0 16,0-15 0-16,-7-16 0 0,7 6-1201 0,-5-13-3265 16</inkml:trace>
  <inkml:trace contextRef="#ctx0" brushRef="#br0" timeOffset="353.09">13844 804 5162 0,'0'0'1873'0,"0"0"-1457"0,0 0-76 15,6 42 61-15,4-3-401 0,5 5 0 16,3 5 0-16,7 5 0 0,-2 5 0 16,6 3 0-16,-7 2 0 15,5-4 0-15,-6-6 0 0,0-9 0 16,-1-8 0-16,-3-9 0 0,-3-7 0 15,-3-8 0-15,-5-7 0 0,-2-2-89 16,-4-4-947-16,0-5-1994 0</inkml:trace>
  <inkml:trace contextRef="#ctx0" brushRef="#br0" timeOffset="590.86">13912 875 6126 0,'0'0'797'0,"0"0"-357"16,-21-35 389-16,17 31-829 0,0 4 0 15,2 0 0-15,-9 9 0 0,-9 14 0 16,-5 17 0-16,-4 8 0 16,0 4 0-16,2-5 0 0,15-10 0 15,1-6 0-15,7-11 0 0,4-8 0 16,15-12 0-16,-3-3-1205 0,5-10-1352 0</inkml:trace>
  <inkml:trace contextRef="#ctx0" brushRef="#br0" timeOffset="1444.94">14858 1163 4658 0,'0'0'1260'0,"0"0"-567"0,0 0-129 0,-4-35 52 0,8 1-400 16,7-9-56-16,-5-4-135 0,4-2-25 16,1-8 0-16,5-3 0 15,5-3 0-15,4 7 0 0,2 6 0 16,4 10 0-16,-5 9 0 0,5 6 0 16,-8 11 0-16,-8 13 0 0,-1 6 0 15,-8 22 0-15,-2 11 0 0,-1 12 0 16,-3 11 0-16,8 0 0 0,0 1 0 15,13 4 0-15,4-3 0 16,6-5 0-16,6-6 0 0,6-8 0 16,5-10 0-16,-1-8 0 0,5-9 0 15,-5-9 0-15,-5-8 0 0,-7-2 0 16,-6-10 0-16,-4-8 0 16,-9-7 0-16,-5-9 0 0,-5-7 0 15,-6-10 0-15,-11-9 0 0,-5-3 0 16,-1-2 0-16,-7 7 0 0,1 11 0 15,6 17 0-15,-1 15 0 0,-1 16 0 16,-6 11 0-16,-6 14 0 0,0 9 0 16,-2 8 0-16,-2 1 0 15,-2 7 0-15,-5 2 0 0,-1 2 0 16,-4 1 0-16,-5 1 0 0,-8 0 0 16,-2-3 0-16,-4-6-53 0,6-12-1399 15,12-14-349-15,3-12 200 0</inkml:trace>
  <inkml:trace contextRef="#ctx0" brushRef="#br0" timeOffset="2386.77">13887 17363 6366 0,'0'0'629'0,"0"0"255"0,0 0-571 16,0 0-313-16,0 0 0 0,0 0 0 15,-10 33 0-15,-1 0 0 0,1 18 0 16,0 24 0-16,3 7 0 16,3 2 0-16,-2-14 0 0,6-6 0 15,0-2 0-15,0 4 0 0,0 5 0 16,0-2 0-16,0-6 0 0,4-8 0 15,-2-8 0-15,-2-6 0 0,0-10 0 16,4-9 0-16,-4-9 0 16,0-8 0-16,0-5 0 0,0-8-397 15,-4-15-291-15,2 1-1237 0,-6-16-360 0</inkml:trace>
  <inkml:trace contextRef="#ctx0" brushRef="#br0" timeOffset="2811.76">13738 18295 5002 0,'0'0'712'0,"-8"38"-148"0,6-32 469 16,-2-1-525-16,-1-4-135 0,3 0-373 15,-6-1 0-15,-2-5 0 16,-3-5 0-16,-3-4 0 0,-3-5 0 15,-1-2 0-15,3 2 0 0,-4-1 0 16,5-2 0-16,1 1 0 0,9 0 0 16,4 3 0-16,2 7 0 0,0 3 0 15,6 2 0-15,5 1 0 16,5 3 0-16,5 7 0 0,2 11 0 16,1 8 0-16,1 8 0 15,-2 1 0-15,2 2 0 0,2-3 0 0,-1-2 0 16,1-6 0-16,0-4 0 15,-6-5 0-15,-7-4 0 0,-1-4 0 16,-3-2 0-16,-2-2 0 0,-1-2 0 16,-1-1 0-16,2-8 0 0,2-14 0 15,-3-11 0-15,-1-8 0 0,0-8 0 16,4-3 0-16,9-6 0 16,-7 11-1045-16,9-12-2013 0</inkml:trace>
  <inkml:trace contextRef="#ctx0" brushRef="#br0" timeOffset="3639.72">14590 18017 2501 0,'0'0'544'0,"0"0"1505"0,0 0-1369 0,-35-29-76 0,28 11 121 16,-3 0-429-16,6-3-12 0,2-3 52 15,2-7-208-15,2-3-83 0,8-3-45 16,9-3 0-16,-3 3 0 0,5 2 0 16,2 4 0-16,2 5 0 15,-3 3 0-15,3 7 0 0,-2 3 0 16,-2 4 0-16,-1 7 0 0,-3 3 0 15,-3 11 0-15,1 8 0 0,-9 10 0 16,4 10 0-16,-4 6 0 0,1-2 0 16,1 2 0-16,2 2 0 0,3-4 0 15,1 3 0-15,9-8 0 16,-2-8 0-16,7-8 0 0,1-9 0 16,2-9 0-16,7-6 0 0,-1-10 0 15,-2-9 0-15,-2-8 0 0,-2-2 0 16,-4-4 0-16,-13-5 0 15,1-1 0-15,-13-2 0 0,2 1 0 16,-8 5 0-16,-2 4 0 0,0 6 0 16,-3 7 0-16,3 9 0 0,2 4 0 15,-2 3 0-15,-5 3 0 0,1 5 0 16,0 4 0-16,-1 5 0 0,1 2 0 16,-2 4 0-16,-3 3 0 15,-1 3 0-15,-5 1 0 0,-2-2 0 16,-6 1 0-16,-4 0 0 0,-8 3 0 15,-11 2 0-15,-6 2 0 0,-10 2 0 16,-6 2 0-16,-1 1 0 0,7-1 0 16,6-4 0-16,21-8-837 0,4-1-552 15</inkml:trace>
  <inkml:trace contextRef="#ctx0" brushRef="#br0" timeOffset="33334.58">1145 7942 7563 0,'0'0'24'0,"0"0"224"0,0 0-236 0,44-10-12 0,3 6 184 16,23 1-23-16,19 2-161 0,19-4 0 16,16-1 0-16,21-2 0 15,10 0 0-15,16 0 0 0,11 1 0 16,14 3 0-16,11-2 0 0,10-2 0 15,13-2 0-15,5 1 0 0,9-2 0 16,4 1 0-16,-4 2 0 0,2 0 0 16,-10 2 0-16,-11-1 0 15,-10-2 0-15,-25 1 0 0,-16 0 0 16,-23-2 0-16,-25 2 0 0,-19-1 0 16,-20-1 0-16,-19 2 0 0,-10-2-221 15,-14 1-495-15,-9-2-649 0,-12 0-111 16,-9 2-341-16</inkml:trace>
  <inkml:trace contextRef="#ctx0" brushRef="#br0" timeOffset="33736.43">5629 7377 6042 0,'0'0'208'0,"0"0"157"0,0 0-113 0,0 0-96 0,10 41 212 16,21-21-112-16,21 2-52 0,12 1 36 15,14-2-180-15,5 1-19 0,8-2-41 16,4 3 0-16,0 2 0 0,-8 5 0 16,-10 2 0-16,-15 2 0 15,-19 3 0-15,-18 3 0 0,-25 3 0 0,-21 3 0 16,-22 5 0-16,-26 5 0 15,-19 1 0-15,-8-1 0 0,14-15-97 16,-3-2-3440-16</inkml:trace>
  <inkml:trace contextRef="#ctx0" brushRef="#br0" timeOffset="35600.81">990 4370 2100 0,'0'0'1513'15,"0"0"-588"-15,0 0-97 0,0 0 409 0,0 0-637 16,0 0-152-16,0 0-144 0,0 0-232 15,0 0 93-15,10 32-165 0,-3 13 0 16,1 15 0-16,-2 5 0 16,-2 0 0-16,-2-5 0 0,2-11 0 15,-1-8 0-15,-1-8 0 0,0-11 0 16,2-8 0-16,-4-7 0 0,2-7 0 16,-2 0 0-16,2-7 0 0,0-13 0 15,-2-17 0-15,0-10 0 0,0-10 0 16,-2-6 0-16,2 1 0 0,6 2 0 15,4 5 0-15,7 12 0 16,4 11 0-16,-5 11 0 0,1 11 0 16,-1 9 0-16,-3 4 0 0,3 10 0 15,-5 7 0-15,5 6 0 0,-3 6 0 16,1 7 0-16,0 4 0 16,-1 7 0-16,-3 0 0 0,1 1 0 15,-3-4 0-15,2-6 0 0,3-4 0 16,1-6 0-16,-2-12-1217 0,-3-8-440 15,-1-11-1264-15</inkml:trace>
  <inkml:trace contextRef="#ctx0" brushRef="#br0" timeOffset="36110.69">1606 4428 2092 0,'0'0'3106'0,"0"-35"-2302"0,-4 19-19 0,-4 0 463 16,-3 3-1091-16,1 4-157 0,-4 4 0 16,1 5 0-16,1 8 0 0,-1 9 0 15,3 8 0-15,0 9 0 0,4 3 0 16,-1 1 0-16,7 4 0 0,0-2 0 15,7-1 0-15,7-2 0 16,3-6 0-16,5-4 0 0,7-8 0 16,-2-6 0-16,4-6 0 0,-4-7 0 15,0-4 0-15,-2-6 0 0,-11-4 0 16,-1-4 0-16,-9-7 0 16,-4 0 0-16,-4-7 0 0,-9 1 0 15,1 1 0-15,-5 0 0 0,1 0 0 16,-5 5 0-16,0 3 0 0,5 4-173 15,5 5-527-15,3 5-977 16,6 4 368-16,4 1 109 0</inkml:trace>
  <inkml:trace contextRef="#ctx0" brushRef="#br0" timeOffset="36292.94">1765 4685 2172 0,'0'0'1673'0,"7"41"-1140"0,-7-28 607 16,0-7-476-16,0-5-247 0,0-1 207 15,0-10 88-15,0-9-455 16,-5-16-257-16,5-9 0 0,5-6 0 16,1 5 0-16,4 12 0 0,2 3 0 15,3 8 0-15,-1 2 0 0,-3 5 0 16,1 2 0-16,3 0 0 16,-5 1 0-16,0 2-1437 0,1-2-2641 0</inkml:trace>
  <inkml:trace contextRef="#ctx0" brushRef="#br0" timeOffset="36931.55">2005 4400 5318 0,'0'0'536'15,"0"0"-448"-15,15 47 669 0,-7-16-237 16,0 1-220-16,2-1 132 0,-3 1-191 15,1-3-241-15,-4-1 0 16,-2-2 0-16,2-4 0 0,-4-4 0 16,0-5 0-16,0-6 0 0,0-6 0 15,0-1 0-15,0-1 0 0,0-14 0 16,2-17 0-16,7-12 0 0,-3-6 0 16,2 0 0-16,2 11 0 0,-1 13 0 15,-5 11 0-15,0 8 0 0,2 4 0 16,0 3 0-16,5 9 0 0,3 6 0 15,-1 3 0-15,-3 3 0 16,0-2 0-16,-2-1 0 0,3-3 0 16,-3 0 0-16,0-5 0 0,-1-4 0 15,-1-1 0-15,-2-3 0 0,-2-2 0 16,2 0 0-16,0-7 0 16,7-12 0-16,-5-9 0 0,8-7 0 15,-3 2 0-15,1 5 0 0,-2 10 0 16,-6 7 0-16,3 5 0 0,-3 6 0 15,-2 6 0-15,2 10 0 16,0 5 0-16,0 5 0 0,2 0 0 16,-6-2 0-16,5 0 0 0,-1 0 0 15,0-3 0-15,0-3 0 0,6-3 0 16,-3-1 0-16,3-4 0 0,4-3-249 16,-3-4-1023-16,1-3-541 0</inkml:trace>
  <inkml:trace contextRef="#ctx0" brushRef="#br0" timeOffset="37272.53">2751 4453 2641 0,'0'0'3909'0,"0"0"-2820"0,-49-44-536 0,34 36-553 16,1 3 0-16,1 5 0 16,1 1 0-16,0 9 0 0,1 4 0 15,-1 3 0-15,2 5 0 0,-1 2 0 16,5 2 0-16,-4 0 0 0,10-1 0 15,-5-4 0-15,5-3 0 0,5-5 0 16,5-6 0-16,7-7 0 16,-1-6 0-16,3-8 0 0,-1-8 0 15,1-1 0-15,-7-2 0 0,-1 1 0 16,-3 3 0-16,-2 3 0 0,-6 7 0 16,0 3 0-16,2 6 0 0,-2 2 0 15,0 2 0-15,0 10 0 0,2 10 0 16,0 7 0-16,2 2 0 0,7-2 0 15,-7-5 0-15,8-4 0 16,-1-4 0-16,3-4 0 0,3-5 0 16,-1-7-293-16,-1 0-1027 0,-3-11-457 0</inkml:trace>
  <inkml:trace contextRef="#ctx0" brushRef="#br0" timeOffset="37433.37">2919 3904 6643 0,'0'0'1549'0,"0"0"-1549"16,0 0 0-16,-23 62 0 16,15-15 0-16,-1 10 0 0,7 4 0 15,2-1 0-15,5-1 0 0,1-1 0 16,4 0 0-16,3 0 0 0,3-1 0 16,-6 0 0-16,3 3 0 0,1-3 0 15,-10-14-1053-15,3-5-1797 0</inkml:trace>
  <inkml:trace contextRef="#ctx0" brushRef="#br0" timeOffset="37995.99">852 5473 3301 0,'0'0'4174'0,"0"0"-3758"0,0 0-128 0,0 0-275 16,2 61-13-16,-4-23 0 0,2-1 0 15,2-1 0-15,4-1 0 0,4 0 0 16,5-3 0-16,-1-3 0 15,1-4 0-15,-3-8-285 0,-8-6-1084 16,2-5-4133-16</inkml:trace>
  <inkml:trace contextRef="#ctx0" brushRef="#br0" timeOffset="38137.49">899 5080 6234 0,'0'0'292'0,"0"0"129"15,0 0-241-15,0 0-132 0,6 52-24 16,1-10-24-16,3 4-344 0,6 0-785 16,1-14 29-16,0-2-137 0</inkml:trace>
  <inkml:trace contextRef="#ctx0" brushRef="#br0" timeOffset="38340.67">1065 5846 4962 0,'0'0'592'0,"0"0"372"16,0 0-287-16,0 0-125 15,0 0-107-15,20-72-445 0,-3 18 0 16,3-4 0-16,-1 6 0 0,-2 12 0 16,-5 11 0-16,-4 14 0 0,-4 10 0 15,-4 5 0-15,0 5 0 16,7 8 0-16,-5 11 0 0,2 11 0 16,2 1 0-16,2-2 0 0,-2-4 0 15,5-10 0-15,9-6 0 0,1-5 0 16,4-7-109-16,-2-3-2756 15,-1-9-1713-15</inkml:trace>
  <inkml:trace contextRef="#ctx0" brushRef="#br0" timeOffset="38746.58">1714 5434 5026 0,'0'0'1020'0,"0"0"-191"0,-27-36 488 16,12 26-1317-16,3 1 0 0,-3 4 0 16,-3 5 0-16,1 0 0 0,1 13 0 15,-1 9 0-15,-1 7 0 0,3 10 0 16,5 4 0-16,4 2 0 0,6 0 0 16,2-2 0-16,6-3 0 0,4-4 0 15,1-6 0-15,3-7 0 0,1-7 0 16,3-7 0-16,3-8 0 15,2-7 0-15,0-10 0 0,0-8-581 16,-5 2-1400-16,-3-3-404 0</inkml:trace>
  <inkml:trace contextRef="#ctx0" brushRef="#br0" timeOffset="38915.78">1844 5506 5890 0,'0'0'1017'0,"-8"33"91"0,3-8-931 15,3 2-177-15,-4 4 0 0,4-4 0 16,2-1 0-16,0-2 0 16,8-3 0-16,-3-3 0 0,3-3 0 15,0-5 0-15,2-6-377 0,-3-3-2220 16,-3-8-1265-16</inkml:trace>
  <inkml:trace contextRef="#ctx0" brushRef="#br0" timeOffset="39039.51">1912 5093 6779 0,'0'0'328'16,"0"0"-20"-16,0 0-264 0,0 0-44 15,-19 55-384-15,19-34-533 16,5-2-731-16</inkml:trace>
  <inkml:trace contextRef="#ctx0" brushRef="#br0" timeOffset="39284.83">2187 5475 6262 0,'-19'-37'1069'16,"5"10"-473"-16,-1 1-331 0,5 15-265 16,0 11 0-16,2 3 0 0,-5 14 0 15,1 13 0-15,-3 9 0 0,5 7 0 16,2 4 0-16,6 1 0 15,2-2 0-15,2-2 0 0,8-4 0 16,2-7 0-16,5-7 0 0,-3-12 0 16,3-12 0-16,2-9 0 0,-1-14 0 15,-1-12-473-15,-5 3-627 16,-2-6-513-16</inkml:trace>
  <inkml:trace contextRef="#ctx0" brushRef="#br0" timeOffset="39439.61">2199 5123 7131 0,'0'0'544'0,"-8"59"-212"0,4-13-147 16,4 4-185-16,0 4 0 0,0 2 0 15,2 2 0-15,6 0 0 0,7-3 0 16,1-4 0-16,3-3 0 0,0-6 0 16,-5-2 0-16,-4-12-1241 0,3-7-3630 0</inkml:trace>
  <inkml:trace contextRef="#ctx0" brushRef="#br0" timeOffset="40110.51">2412 5617 3009 0,'0'0'2225'0,"0"0"-1693"0,0 0 297 15,0 0-141-15,0 0-144 0,0 0-179 16,38-57-365-16,-28 24 0 15,0-3 0-15,-6 2 0 0,3 0 0 16,-3-3 0-16,-4 4 0 0,2 4 0 16,-2 9 0-16,0 12 0 0,0 3 0 15,-2 5 0-15,0 9 0 16,0 12 0-16,-7 18 0 0,3 11 0 16,0 7 0-16,6 3 0 0,0-6 0 15,0-1 0-15,6-8 0 0,9-9-65 16,1-10-207-16,5-10-156 15,-1-7 292-15,3-8 108 0,2-5 20 16,-4-10-24-16,-9-7 32 0,3-1-4 16,-5-3-44-16,-4 0-32 0,2 8-244 15,-1 4-17-15,-5 6 113 0,0 5 108 16,0 2 108-16,2 0 12 0,-2 5 272 16,2 2-7-16,-4 0 3 0,4 2 208 15,-2-2-252-15,2-2-16 0,-4-1 112 16,0-3-227-16,2-1-93 15,1-6 0-15,3-9 0 0,-2-13 0 16,4-8 0-16,2-5 0 0,-1 1 0 16,1 7 0-16,-2 2 0 0,1 6 0 15,-3 10 0-15,-2 7 0 16,-4 5 0-16,0 3 0 0,0 0 0 16,2 7 0-16,2 9 0 0,2 9 0 15,3 5 0-15,-3 4 0 0,4 0 0 16,-4-2 0-16,5 0 0 15,-3-2 0-15,2-2-133 0,-4-9-1908 16,1-6-812-16</inkml:trace>
  <inkml:trace contextRef="#ctx0" brushRef="#br0" timeOffset="40341.46">3063 5366 6843 0,'0'0'716'0,"-31"-19"-308"0,17 13-183 0,8 1-225 0,-2 4 0 16,5 0 0-16,-3 1 0 0,2 8 0 16,-2 14 0-16,-4 7 0 0,5 10 0 15,3 0 0-15,2-1 0 0,2-2 0 16,7-4 0-16,3-5 0 16,5-7 0-16,3-6 0 0,5-4 0 15,2-10 0-15,4-5 0 0,-2-7 0 16,0-5-177-16,-10 2-2268 15,-1-1-876-15</inkml:trace>
  <inkml:trace contextRef="#ctx0" brushRef="#br0" timeOffset="40592.83">3256 5497 6599 0,'0'0'852'0,"0"0"-124"0,49-48-715 15,-32 29-13-15,-5 0 0 0,1 0 0 16,-7 1 0-16,-2-1 0 0,-4 3 0 15,-8-2 0-15,-5 1 0 16,-5-1 0-16,-3 5 0 0,-2 5 0 16,-4 7 0-16,7 7 0 0,-1 10 0 15,0 15 0-15,-1 7 0 0,7 7 0 16,5 1 0-16,6 1 0 16,12-5 0-16,13-5 0 0,12-6 0 15,0-10 0-15,12-7 0 0,3-7 0 16,4-7 0-16,-11 0-881 0,-2-9-1876 15</inkml:trace>
  <inkml:trace contextRef="#ctx0" brushRef="#br0" timeOffset="55907.78">922 8658 5330 0,'0'0'456'0,"0"0"-8"0,0 0 637 0,0 0-501 16,0 0-295-16,0 0-289 0,0 0 0 15,0 0 0-15,-2 62 0 16,2-6 0-16,2 6 0 0,2 4 0 15,0-1 0-15,-2-2 0 0,-2 2 0 16,0-1 0-16,0-1 0 0,-2-7 0 16,-2-10 0-16,4-7 0 0,-4-10 0 15,4-8 0-15,0-9 0 0,4-10-417 16,-4-2-671-16,0-7-373 0</inkml:trace>
  <inkml:trace contextRef="#ctx0" brushRef="#br0" timeOffset="56473.62">918 8608 2697 0,'0'0'2517'0,"0"0"-1545"0,-25-35-191 0,23 20 251 0,2-2-839 16,0 3-193-16,6-2 0 0,7 0 0 16,3 2 0-16,5-1 0 0,1 2 0 15,7 3 0-15,2 5 0 16,2 3 0-16,-1 2 0 0,-1 5 0 15,0 3 0-15,-5 5 0 0,1 2 0 16,-6 3 0-16,-2 2 0 0,-5 3 0 16,-4 3 0-16,-8 0 0 0,-4 2 0 15,-12 1 0-15,-5-2 0 0,-10 0 0 16,-2-1 0-16,-2-2 0 0,0-2 0 16,4-5 0-16,6-4 0 15,-1-7 0-15,9-3 0 0,7-3 0 16,2-2-297-16,6 0-851 0,2-7-321 15</inkml:trace>
  <inkml:trace contextRef="#ctx0" brushRef="#br0" timeOffset="56924.71">1441 8697 5314 0,'0'0'1589'0,"0"0"-985"0,0 0 81 0,0 0-685 0,0 0 0 16,0 0 0-16,0 0 0 0,-23 42 0 15,11-17 0-15,-5 5 0 16,3 1 0-16,3 0 0 0,9-4 0 15,2-6 0-15,2-1 0 0,11-2 0 16,3-4 0-16,5-2 0 0,8-6 0 16,2-5 0-16,4-2 0 0,2-6 0 15,-6-5 0-15,-4-4 0 0,-4-4 0 16,-5-3 0-16,-7 3-657 16,-3-3-4950-16</inkml:trace>
  <inkml:trace contextRef="#ctx0" brushRef="#br0" timeOffset="57064.22">1542 8390 8192 0,'0'0'0'0,"0"0"0"0,-33 0 0 16,12 2 0-16,3 2 0 0,3-3-617 15,5-1-3409-15</inkml:trace>
  <inkml:trace contextRef="#ctx0" brushRef="#br0" timeOffset="68502.31">16324 7949 5334 0,'0'0'492'0,"0"0"-264"0,0 0 40 0,0 0-228 16,0 0 8-16,0 0 88 0,0 0-15 16,0 0 51-16,64 6 40 0,-18-4-156 15,7 2 0-15,11-1 0 16,5 2-52-16,7 0-4 0,13-2 24 15,12 1-24-15,11-3 104 0,14-1 172 16,10 0-176-16,11 0 0 0,4-3 20 16,2-1-108-16,10-1 8 0,-1 2 32 15,5-1-52-15,-2-1 20 0,9 0 64 16,0 1-76-16,-1-2 4 0,1-1 4 16,-7 1-8-16,-12 0-8 0,-12 2 0 15,-17 0-12-15,-14 0 12 16,-23-1-4-16,-11 2-152 0,-18-2-52 15,-16 1-284-15,-15 1 240 0,-9-1 36 16,-9 3-313-16,-11 0-267 0,0 0-292 16,-11-3-2990-16</inkml:trace>
  <inkml:trace contextRef="#ctx0" brushRef="#br0" timeOffset="69013.46">19824 7638 4085 0,'0'0'2205'0,"0"0"-2041"0,0 0-164 0,0 0 0 15,35 46 0-15,-2-23 20 0,14-1 129 16,3 2-61-16,8-1 4 0,2 0-56 16,8 1-32-16,-2 2 0 15,-2-3-4-15,-6 0 4 0,-8 0-4 16,-15-1 8-16,-14 0-8 0,-17-1 0 15,-13 2-8-15,-15-1-4 0,-9 3 12 16,-7 0 32-16,-5-4-32 16,-3-2 0-16,-3-1-232 0,9-7-685 15,3-4-880-15</inkml:trace>
  <inkml:trace contextRef="#ctx0" brushRef="#br0" timeOffset="70130.3">17564 6942 3033 0,'0'0'2217'0,"0"0"-1685"0,0 0-92 0,0 0-272 0,0 0-72 16,0 0-7-16,-16 45-25 0,8 13 144 16,-5 15 152-16,3 9-200 0,6 3-32 15,-3 12 80-15,3 10-128 16,2 10 48-16,-2 9 32 0,2 7-156 16,-6 8 16-16,4 2 77 0,-3-4-97 15,5-9 0-15,-2-11 0 16,4-10 0-16,-4-8 0 0,4-11 0 15,-6-11 0-15,2-13 0 0,-2-15 0 16,1-12 0-16,5-14-333 0,0-11-1572 16,0-14-596-16</inkml:trace>
  <inkml:trace contextRef="#ctx0" brushRef="#br0" timeOffset="70400.83">18112 6751 5050 0,'0'0'1653'0,"-18"69"-1561"16,9-7-36-16,-1 15 32 0,-3 9-60 15,-5 11 88-15,1 9 180 0,1 14-144 16,10 9-8-16,6 15 60 15,4 7-144-15,4 8-8 0,-4-2-20 16,2-3 28-16,-6-9-48 0,0-15 32 16,0-12-36-16,-6-16-8 0,2-16-4 15,-4-13-328-15,-1-18-104 0,3-16-597 16,0-14-131-16,-2-16-397 0</inkml:trace>
  <inkml:trace contextRef="#ctx0" brushRef="#br0" timeOffset="70669.62">18668 6786 6358 0,'0'0'32'16,"0"0"20"-16,0 0-44 0,-2 63 84 15,-8 1 205-15,-9 26 231 0,-4 21-260 16,-1 11 16-16,-3 16-11 15,6 9-273-15,5 5 0 0,-1 4 0 16,0 4 0-16,3-6 0 0,0-4 0 16,1-8 0-16,5-14 0 0,2-16 0 15,10-14 0-15,6-21 0 0,7-20 0 16,3-18 0-16,-3-18-233 0,-1-17-3064 16</inkml:trace>
  <inkml:trace contextRef="#ctx0" brushRef="#br0" timeOffset="71736.24">20679 6821 1612 0,'0'0'3558'0,"0"0"-2870"0,0 0 265 16,0 0-253-16,0 0-284 0,0 0-151 15,0 0-265-15,-35 56 0 0,29-10 0 16,0 9 0-16,2 2 0 0,0 4 0 16,0 3 0-16,-5 3 0 15,-1-4 0-15,0-4 0 0,-1-4 0 16,1-7 0-16,-2-4 0 0,3-11 0 15,3-9-661-15,2-12-572 0,4-6-439 0</inkml:trace>
  <inkml:trace contextRef="#ctx0" brushRef="#br0" timeOffset="72136.35">20673 6729 4614 0,'0'0'952'15,"0"0"313"-15,0 0-521 0,0 0-264 16,0 0-343-16,-25-37-137 0,36 26 0 16,14-3 0-16,8 0 0 15,8 1 0-15,7 4 0 0,-5 6 0 0,2 3 0 16,-1 3 0-16,-5 7 0 16,-8 8 0-16,-8 5 0 0,-11 5 0 15,-10 5 0-15,-10 0 0 0,-8 4 0 16,-7-3 0-16,-10 0 0 0,-4-2 0 15,-5-4 0-15,-3-5 0 16,5-4 0-16,3-7 0 0,14-5 0 16,7-6 0-16,6-4 0 0,5-5-201 15,5 0-1015-15,0-4-437 0</inkml:trace>
  <inkml:trace contextRef="#ctx0" brushRef="#br0" timeOffset="72635.42">21355 6861 4654 0,'0'0'1144'0,"0"0"-396"0,0 0 305 0,0 0-485 0,0 0-543 16,0 0-25-16,0 0 0 15,0 0 0-15,-14 35 0 0,-1-3 0 16,-1 8 0-16,-1 5 0 0,-1-1 0 16,-3 5 0-16,-2-2 0 0,1 0 0 15,1-2 0-15,2-4 0 0,7-4 0 16,8-7 0-16,4-6 0 15,14-5 0-15,9-4 0 0,8-11 0 16,10-4 0-16,7-2 0 0,-3-11 0 16,-1-5 0-16,-7-1 0 0,-2-2 0 15,-14 3-409-15,-5 0-1372 0</inkml:trace>
  <inkml:trace contextRef="#ctx0" brushRef="#br0" timeOffset="72804.58">21091 7040 7391 0,'0'0'780'0,"47"5"-759"0,-5 1-21 0,5 0 0 15,5 4 0-15,-5 0 0 16,-5 2 0-16,-5 0 0 0,-10-5-1926 16,-6-3-3720-16</inkml:trace>
  <inkml:trace contextRef="#ctx0" brushRef="#br0" timeOffset="74168.55">22978 6638 6486 0,'0'0'229'0,"0"0"435"0,0 0 149 0,0 0-813 16,0 0 0-16,-10 54 0 0,6-3 0 15,0 10 0-15,-1 3 0 16,3-3 0-16,2 5 0 0,-2 0 0 16,0-2 0-16,0-4 0 0,-6-4 0 15,4-6 0-15,-5-6 0 0,-1-10-733 16,0-10-1064-16,1-9-800 0</inkml:trace>
  <inkml:trace contextRef="#ctx0" brushRef="#br0" timeOffset="74340.78">22660 7041 6947 0,'0'0'540'0,"0"0"165"0,0 0-705 16,43-30 0-16,-12 19 0 0,6 3 0 16,3 2 0-16,-1 1 0 0,4 3 0 15,3 0 0-15,1 2-521 0,-7 2-916 16,-5 5-532-16</inkml:trace>
  <inkml:trace contextRef="#ctx0" brushRef="#br0" timeOffset="74542.32">23160 7261 5134 0,'0'0'580'0,"0"0"-96"0,0 0 37 15,0 0-397-15,0 0 92 16,0 0 172-16,0 0 16 0,0 0-236 15,0 0-44-15,8-65-120 0,-6 32 24 16,2 1-11-16,3 3-17 0,-1 5 0 16,4 7 0-16,1 5 0 15,-1 5 0-15,2 1 0 0,-3 5-469 16,5 0-383-16,1 1-1746 0</inkml:trace>
  <inkml:trace contextRef="#ctx0" brushRef="#br0" timeOffset="75115.59">23474 7088 6086 0,'0'0'909'15,"0"0"-321"-15,-47-21-380 0,32 15-84 16,1 2 8-16,1 4-12 0,-1 1-95 16,-1 9-25-16,1 4 0 15,2 5 0-15,-1 4 0 0,3 0 0 16,8 2 0-16,2-1 0 0,0-5 0 15,6-1 0-15,4-5-9 0,3-5 9 16,1-4 9-16,1-4-9 0,1-5 0 16,3-7 0-16,-1-2 0 15,-1-4 0-15,-3-1 0 0,1 0 0 16,-3 0 0-16,-4 6 0 0,-1 6 0 16,-5 2-93-16,2 5-7 0,-2 1 0 15,2 6 76-15,4 4 8 0,-1 2 8 16,3 1 8-16,-2-1 0 15,-2 0-4-15,1-1 4 0,-3 4 0 16,-2-4-20-16,-2 1-48 0,2-2-148 16,2 0 12-16,-4-4 0 0,6-1-164 15,-2 0 172-15,9-3 63 0,-1-2 17 16,3-1 88-16,-3 0 28 0,-6-3 16 16,2 2-8-16,-5 0-8 15,-3 1 52-15,4 0 145 0,-2 0 107 16,-2-2 360-16,0 0-264 0,0 0-192 15,-2-3-159-15,2-2-49 0,0-4 0 16,6-4 0-16,4-2 0 0,5-3 0 16,3 1 0-16,1-1 0 0,2 0 0 15,1 0 0-15,-1 3 0 16,-7 6 0-16,-1 3 0 0,-7 5 0 16,-2 3 0-16,-4 0 0 0,6 7 0 15,-2 8 0-15,3 13 0 0,-3 5 0 16,2 0 0-16,-2-1 0 15,2-6 0-15,3-1 0 0,5-5 0 16,-1-7-581-16,1-3-2296 0</inkml:trace>
  <inkml:trace contextRef="#ctx0" brushRef="#br0" timeOffset="75640.58">24181 7030 6130 0,'0'0'56'0,"0"0"837"0,0 0-225 0,-2-34-304 15,-4 28-283-15,-2 2-81 0,-5 4 0 16,-7 7 0-16,-1 8 0 0,-6 3 0 15,2 3 0-15,5-1 0 0,1-1 0 16,2-1 0-16,5-2 0 0,4-2 0 16,2-4 0-16,3-4 0 0,3-3 0 15,5 0 0-15,5-1 0 16,15 1 0-16,4 1 0 0,2 1 0 16,8-2 0-16,-10 3 0 0,0 1 0 15,-6 2 0-15,-7 0-165 0,-6 1 41 16,-7-1 108-16,-6 3 16 15,-5-1 28-15,-4-1 144 0,-5 2-67 16,1-1-105-16,-3-2 0 0,0 0 0 16,3-5 0-16,-3-1 0 0,5-3-297 15,4-1-443-15,3-3-173 0,7-5-1988 0</inkml:trace>
  <inkml:trace contextRef="#ctx0" brushRef="#br0" timeOffset="76098.31">24291 7171 5918 0,'0'0'1041'16,"0"0"15"-16,0 0-879 0,0 32-177 16,0-15 0-16,0-5 0 0,0-3 0 15,2-3 0-15,0-3 0 16,-2 0 0-16,2-1 0 0,0-1 0 16,2 1 0-16,0-2 0 0,5-6 0 15,1-9 0-15,4-7 0 0,5-3 0 16,0-1 0-16,-3 5 0 0,-4 6 0 15,-3 5 0-15,-3 6 0 16,-4 4 0-16,-2 0 0 0,0 6 0 16,0 6 0-16,0 2 0 0,4 4 0 15,2 0 0-15,1-3 0 0,1-3 0 16,2 0 0-16,-2-5 0 0,-1-1 0 16,-1-4 0-16,-2 1 0 0,0-3 0 15,0 0 0-15,5-4 0 16,1-9 0-16,8-8 0 0,3-5 0 15,2-2 0-15,-2 4 0 0,-3 6 0 16,-3 6 0-16,-7 6 0 0,-6 5 0 16,-2 1 0-16,0 5 0 0,0 9 0 15,0 8 0-15,-4 4 0 0,0 3 0 16,0-3 0-16,1-5 0 16,1-3 0-16,2 0 0 0,5-4 0 15,1-1 0-15,0-4 0 0,-2-1 0 16,2-4-437-16,-6-3-2308 15,9-2-877-15</inkml:trace>
  <inkml:trace contextRef="#ctx0" brushRef="#br0" timeOffset="76238">24746 7151 7359 0,'0'0'833'0,"0"0"-833"0,0 0 0 0,0 0 0 0,-5 33 0 0,1-14 0 15,0 5 0-15,-2-5 0 16,4-2 0-16,2 0 0 0,0 0 0 15,0-3 0-15,2-3-197 0,-2-4-1143 16,2-4-3050-16</inkml:trace>
  <inkml:trace contextRef="#ctx0" brushRef="#br0" timeOffset="76362.59">24830 6706 7939 0,'0'0'253'16,"0"0"-253"-16,0 0 0 0,0 0 0 15,0 0 0-15,0 0 0 16,0 0-693-16,0 0-796 0</inkml:trace>
  <inkml:trace contextRef="#ctx0" brushRef="#br0" timeOffset="76779.14">25101 6660 2613 0,'0'0'4322'16,"0"0"-3474"-16,0 0-448 0,-2 44-391 15,-4-1-9-15,-5 12 0 16,3 8 0-16,0 0 0 0,4 5 0 15,0-1 0-15,0-1 0 0,1-3 0 16,-1-7 0-16,2-4 0 0,-2-7 0 16,4-8 0-16,0-6 0 0,0-12-645 15,0-11-3065-15</inkml:trace>
  <inkml:trace contextRef="#ctx0" brushRef="#br0" timeOffset="76951.16">25186 6733 7011 0,'0'0'452'0,"-6"53"128"16,-5-15-431-16,-1 3-149 0,-3 5 0 15,3 4 0-15,-2 2 0 0,1 0 0 16,3-2 0-16,-1-4 0 0,5-4 0 16,0-3 0-16,0-3 0 0,0-4 0 15,-3-5 0-15,3-8-1273 0,-2-8-3097 16</inkml:trace>
  <inkml:trace contextRef="#ctx0" brushRef="#br0" timeOffset="77090.5">24888 7115 6514 0,'35'-2'601'16,"9"-2"247"-16,7 1-619 0,-1-4-229 15,-2 1 0-15,-3 1 0 0,-4 2 0 16,-3 0 0-16,-7 3 0 0,-7 0-101 15,-5 0-939-15,-9 3-2366 0</inkml:trace>
  <inkml:trace contextRef="#ctx0" brushRef="#br0" timeOffset="77355.3">25277 7246 5210 0,'0'0'724'0,"49"-17"425"15,-16 2-449-15,-4-4-291 0,-4-1-409 16,-4-3 0-16,-5 0 0 0,-7 0 0 15,-7-2 0-15,-4 0 0 16,-9 6 0-16,-1 6 0 0,-5 11 0 16,-3 10 0-16,-5 10 0 0,-4 9 0 15,0 7 0-15,-2 6 0 0,0 1 0 16,6 2 0-16,9-3 0 16,9-2 0-16,10-6 0 0,15-3 0 15,11-7 0-15,6-7 0 0,7-4-221 16,3-7-19-16,1-4-316 15,1-5 68-15,-4-6-45 0,-12 2-1031 16,-6-4-521-16</inkml:trace>
  <inkml:trace contextRef="#ctx0" brushRef="#br0" timeOffset="77541.6">25632 7201 5794 0,'0'0'1077'0,"0"0"-285"0,-29-42-263 16,17 37-529-16,-3 5 0 0,-3 3 0 15,-1 7 0-15,-1 6 0 0,1 3 0 16,0 3 0-16,3 4 0 0,8 3 0 15,3-1 0-15,5 1 0 16,13-5 0-16,3-5 0 0,5-6 0 16,6-9 0-16,4-4 0 0,0-11 0 15,2-10 0-15,-2-6-93 16,-4-7-783-16,-8 5-1597 0,-5-2-1833 0</inkml:trace>
  <inkml:trace contextRef="#ctx0" brushRef="#br0" timeOffset="77665.55">25719 6736 7859 0,'0'0'333'0,"-25"70"-333"16,11-19 0-16,-3 2 0 0,1 4 0 15,5 0 0-15,3 1 0 0,6-5 0 16,2-3 0-16,8-1 0 0,1-6 0 16,-1-11-53-16,2-4-1576 0</inkml:trace>
  <inkml:trace contextRef="#ctx0" brushRef="#br0" timeOffset="78297.13">26263 7110 5862 0,'0'0'528'0,"0"0"553"0,0 0-553 0,0 0-335 15,0 0-193-15,-15 60 0 0,7-30 0 16,0-1 0-16,6-4 0 16,2-1 0-16,6-2 0 0,4 0 0 15,1-5 0-15,-1-4 0 0,0-4 0 16,3-7 0-16,-1-3 0 15,0-11 0-15,1-2 0 0,1-6 0 16,-3-3 0-16,1 3 0 0,-4 1 0 16,1 6 0-16,-3 5 0 0,-2 4 0 15,-4 3 0-15,2 1 0 0,0 8 0 16,4 10 0-16,0 3 0 0,3 3 0 16,1-1 0-16,5-6 0 0,1-4 0 15,5-4 0-15,4-5 0 0,1-4 0 16,1-5 0-16,-2-7 0 15,-4-5 0-15,-7-3 0 0,-5-1 0 16,-5-2 0-16,-4 1 0 0,-4-1 0 16,-7 1 0-16,-1 4 0 0,1 4 0 15,1 6 0-15,4 6 0 0,2 2 0 16,4 2-1361-16,0 2-400 16,6 4-596-16</inkml:trace>
  <inkml:trace contextRef="#ctx0" brushRef="#br0" timeOffset="78605.44">26792 7182 6855 0,'0'0'940'15,"-46"-27"-543"-15,22 17-397 0,3 6 0 16,2 5 0-16,3 7 0 0,1 6 0 16,5 4 0-16,4 2 0 0,6 0 0 15,0 1 0-15,10-2 0 0,5 0 0 16,1-5 0-16,3-4 0 0,1-5 0 15,-1-4 0-15,0-2 0 16,-1-9 0-16,-3-2 0 0,-1-3 0 16,-1-2 0-16,-1 1 0 0,-2 0 0 15,-1 6 0-15,-5 1 0 16,0 7 0-16,-4 1 0 0,0 1 0 16,0 7 0-16,0 7 0 0,0 5 0 15,-2 4 0-15,2-2 0 0,0-2 0 16,0-2 0-16,6-3 0 15,2-4 0-15,3 0 0 0,1-3-537 16,-2-3-547-16,1-2-285 0,-5-2-3101 0</inkml:trace>
  <inkml:trace contextRef="#ctx0" brushRef="#br0" timeOffset="78867.41">26959 7279 4710 0,'0'0'1212'0,"0"0"-596"0,0 0 245 15,0 0-581-15,0 0-68 0,0 0 89 16,0 0-301-16,0 0 0 0,38 43 0 15,-28-23 0-15,0 0 0 16,1-6 0-16,3-1 0 0,-2-2 0 16,1-5 0-16,-1-5 0 0,-1-3 0 15,-1-8 0-15,0-5 0 16,1-4 0-16,-3-6 0 0,-2-5 0 16,2-2 0-16,-1-3 0 0,1-1 0 15,0 3 0-15,-4 3 0 0,0 10 0 16,-4 7 0-16,0 8 0 0,0 3 0 15,-4 2-129-15,2 0-1404 16,-2 2-23-16,2 10-225 0</inkml:trace>
  <inkml:trace contextRef="#ctx0" brushRef="#br0" timeOffset="79074.38">27276 7281 5310 0,'0'0'1096'0,"41"12"-319"0,-24-12 232 15,-5-6-1009-15,-2-4 0 0,-4-7 0 16,-1-1 0-16,-5-3 0 0,-2-3 0 15,-5 3 0-15,-1 1 0 16,-2 4 0-16,-1 7 0 0,1 4 0 16,-4 5 0-16,1 9 0 0,1 8 0 15,1 5 0-15,5 6 0 16,4 0 0-16,4 3 0 0,9 1 0 16,5 0 0-16,9-2 0 0,2-4 0 15,4-5 0-15,2-5 0 0,0-8 0 16,-8-4 0-16,-2-6-3899 0</inkml:trace>
  <inkml:trace contextRef="#ctx0" brushRef="#br0" timeOffset="86529.45">1007 16599 3297 0,'0'0'1873'15,"0"0"-941"-15,0 0 189 0,0 0-541 0,0 0-208 0,0 0-355 16,0 0-17-16,0 0 0 15,8-43 0-15,8 17 0 0,7-7 0 16,6-1 0-16,4-2 0 0,0 4 0 16,-4 6 0-16,2 1 0 0,-8 8 0 15,-2 2 0-15,-7 7 0 16,-6 5 0-16,-1 3 0 0,-3 3 0 16,0 11 0-16,0 6 0 0,0 8 0 15,2 1 0-15,5 0 0 0,-1-4 0 16,2 0 0-16,9-5 0 0,4-6 0 15,4-6 0-15,6-7 0 16,6-5 0-16,-3-8 0 0,3-7 0 16,-4-2 0-16,-4-3 0 0,-6 2 0 15,-8 3 0-15,-9 4 0 0,-8 6 0 16,-4 0 0-16,-4 5 0 0,-5 0-2962 0</inkml:trace>
  <inkml:trace contextRef="#ctx0" brushRef="#br0" timeOffset="87130.47">1424 16519 4442 0,'0'0'900'0,"0"0"-232"0,0 0 473 0,0 0-525 16,0 0-191-16,0 0-425 0,0 0 0 15,0 0 0-15,0 0 0 16,0 0 0-16,6 19 0 0,-6 10 0 16,-10 12 0-16,2 6 0 0,-9 3 0 15,1 1 0-15,1 0 0 0,-1 0 0 16,3-1 0-16,3-4 0 0,4-7 0 16,6-5 0-16,6-6 0 0,13-7 0 15,10-3 0-15,8-10 0 0,6-5 0 16,5-6 0-16,1-6 0 15,5-5 0-15,-2-4 0 0,-5-5 0 16,-9-3 0-16,-14 4-581 0,-7-6-4385 0</inkml:trace>
  <inkml:trace contextRef="#ctx0" brushRef="#br0" timeOffset="89924.52">2125 16590 1464 0,'0'0'2910'0,"0"0"-1970"0,0 0-152 0,0 0 249 15,0 0-541-15,0 0-188 0,0 0-59 16,0 0-249-16,0 0 0 15,-6-7 0-15,12 7 0 0,13 1 0 16,7 1 0-16,5 0 0 0,3-1 0 16,1-1 0-16,-2-1 0 0,0-2 0 15,-2 0 0-15,-4-2 0 16,0 0 0-16,-5 0 0 0,-5 1 0 16,-3 0-377-16,-5 1-1396 0,-5 2-56 15,-2-2-884-15</inkml:trace>
  <inkml:trace contextRef="#ctx0" brushRef="#br0" timeOffset="90356.63">2139 16715 5146 0,'0'0'960'0,"0"0"469"0,0 0-772 0,0 0-657 0,0 0 0 15,0 0 0-15,0 0 0 0,48 16 0 16,-11-7 0-16,9 0 0 15,3-3 0-15,-3-4 0 0,1-1 0 16,-5-2 0-16,-11-3 0 0,-4-6-881 0</inkml:trace>
  <inkml:trace contextRef="#ctx0" brushRef="#br0" timeOffset="93525.26">3843 15872 1980 0,'0'0'3006'0,"0"0"-1417"0,0 0-653 16,0 0-255-16,0 0-681 0,0 0 0 16,-6 35 0-16,6 2 0 0,0 10 0 15,0 6 0-15,0 2 0 0,2 8 0 16,0 2 0-16,-2 2 0 0,0-1 0 15,-2-3 0-15,0-7 0 0,-5-6 0 16,3-8 0-16,4-11 0 16,0-11 0-16,0-8 0 0,2-10-1173 15,0-2-312-15,5-12-868 0</inkml:trace>
  <inkml:trace contextRef="#ctx0" brushRef="#br0" timeOffset="93895.1">3839 15766 5526 0,'0'0'1093'0,"0"0"-309"15,-11-40-152-15,11 35-475 0,2 1-157 16,0 0 0-16,7-2 0 16,7 0 0-16,7-1 0 0,12 6 0 15,2 1 0-15,5 7 0 0,-3 6 0 16,-4 2 0-16,-4 4 0 0,-8 0 0 16,-9 0 0-16,-12 4 0 0,-4 0 0 15,-12 4 0-15,-5 1 0 0,-6 0 0 16,-1 1 0-16,-3-2 0 15,0-1 0-15,0-3 0 0,6-4 0 16,6-6 0-16,7-4 0 0,4-4 0 16,4-4-1313-16,2-1-520 0,8-6-1121 0</inkml:trace>
  <inkml:trace contextRef="#ctx0" brushRef="#br0" timeOffset="94297.61">4337 15923 5890 0,'0'0'1293'0,"0"0"-537"16,0 0-503-16,0 0-253 0,0 0 0 16,0 38 0-16,-6-8 0 0,-1 5 0 15,-3 4 0-15,0-3 0 0,-1 1 0 16,3 1 0-16,2-2 0 15,2-1 0-15,2-2 0 0,4-4 0 16,6-4 0-16,2-5 0 0,7-2 0 16,4-5 0-16,5-5 0 0,10-3 0 15,-5-5 0-15,2-2 0 0,-6-5 0 16,-3-3 0-16,-7-3 0 0,-5-2 0 16,-1-2 0-16,-7 2-1149 0,0 1-2673 0</inkml:trace>
  <inkml:trace contextRef="#ctx0" brushRef="#br0" timeOffset="94465.28">4231 16104 3837 0,'0'0'2794'0,"0"0"-2294"16,52 14 452-16,-15-6-843 0,5-4-109 15,-5 0 0-15,0-1 0 0,-6 1 0 16,-4-1 0-16,-2-3 0 15,2-2 0-15,-13-4-345 0,3-3-5570 0</inkml:trace>
  <inkml:trace contextRef="#ctx0" brushRef="#br0" timeOffset="95590.02">3578 15515 3345 0,'0'0'2829'0,"0"0"-2144"16,0 0-77-16,0 0 117 15,0 0-725-15,0 0 0 0,0 0 0 0,-4 51 0 16,10-2 0-16,3 11 0 16,-1 8 0-16,2 2 0 0,-6 8 0 15,0 5 0-15,-4 4 0 0,-6 0 0 16,-2-5 0-16,-2-7 0 0,3-10 0 16,-3-9 0-16,6-10 0 0,2-10 0 15,2-10 0-15,0-9-21 0,6-11-3232 0</inkml:trace>
  <inkml:trace contextRef="#ctx0" brushRef="#br0" timeOffset="96067.94">4847 15598 5262 0,'0'0'848'0,"0"0"-303"0,0 0-121 0,-33-14 20 0,19 27-300 15,1 12-4-15,3 12 132 0,6 10-159 16,4 9-113-16,8 11 0 0,5 8 0 16,1 9 0-16,-1 7 0 15,-3-1 0-15,-6 1 0 0,-4-8 0 16,0-8 0-16,0-12 0 0,0-13 0 16,-4-11 0-16,4-15 0 0,0-13-245 15,0-7-2064-15,4-16-2829 0</inkml:trace>
  <inkml:trace contextRef="#ctx0" brushRef="#br0" timeOffset="96718.31">4880 14970 5366 0,'0'0'388'0,"0"0"897"15,0 0-521-15,0 0-375 0,0 0-389 16,0 0 0-16,0 0 0 0,0 0 0 16,56 0 0-16,-14 1 0 0,-5 4 0 15,-2 1 0-15,-8 1 0 0,-6 2 0 16,-1 4 0-16,-9 1 0 0,-9 4 0 15,-2 2 0-15,-11 4 0 0,-1 1 0 16,-5 1 0-16,-1-1 0 16,5-2 0-16,3-2 0 0,2-5 0 15,6 0 0-15,2-2 0 0,4-2 0 16,6 0 0-16,3-4 0 16,3-2 0-16,9-1 0 0,2-4 0 15,0-1 0-15,2-1 0 0,-1-2 0 16,1 1 0-16,-6 1-1617 15,0 1-969-15</inkml:trace>
  <inkml:trace contextRef="#ctx0" brushRef="#br0" timeOffset="97279.17">3111 16895 7183 0,'0'0'104'0,"0"0"216"0,0 0-280 0,37 22 80 15,15-12 160-15,24-4-135 0,28-3-145 16,22-3 0-16,25-1 0 15,22-4 0-15,13 4 0 0,15 1 0 16,2 0 0-16,-13 8 0 0,-8 2 0 16,-17-1 0-16,-22 3 0 0,-24 0 0 15,-15 5 0-15,-26-2 0 0,-28-1-1557 16,-15-1-1093-16</inkml:trace>
  <inkml:trace contextRef="#ctx0" brushRef="#br0" timeOffset="97881.65">3622 17204 3449 0,'0'0'2277'0,"0"0"-1461"0,0 0-219 0,0 0 395 15,0 0-931-15,-17 44-61 0,7-5 0 16,-1 12 0-16,5 8 0 0,4 7 0 16,2 7 0-16,0 5 0 0,4-4 0 15,0 4 0-15,-4 5 0 0,0 4 0 16,0 4 0-16,0-5 0 15,-8-8 0-15,6-10 0 0,-4-14 0 16,4-11 0-16,0-12 0 0,2-14 0 16,0-5-925-16,0-22-3021 0</inkml:trace>
  <inkml:trace contextRef="#ctx0" brushRef="#br0" timeOffset="98248.23">3928 17599 6615 0,'0'0'664'0,"0"0"-168"0,-13 60-212 0,9-16-151 0,2 1-133 0,2 1 0 16,2 2 0-16,2 2 0 0,0 3 0 15,2-1 0-15,-6-7 0 16,3-3 0-16,-3-8 0 0,0-3 0 16,0-11-921-16,0-6-448 0,-3-9-3125 0</inkml:trace>
  <inkml:trace contextRef="#ctx0" brushRef="#br0" timeOffset="98564.37">3925 17521 5310 0,'0'0'688'0,"0"-38"-200"16,5 16-7-16,7 1 75 0,2 5-360 16,7 1-60-16,2 8 60 0,8 4-152 15,-4 3 16-15,6 7-23 0,0 7-37 16,-4 6 0-16,-4 6 0 15,-13 1 0-15,-4 4 0 0,-8 0 0 16,-14-1 0-16,-1-3 0 0,-5-2 0 16,1-1 0-16,-8-7 0 0,2 0 0 15,3-3 0-15,-3-4 0 0,4-5 0 16,9-2 0-16,1-3 0 0,9 0-57 16,2-1-843-16,5-3-281 0,9-3-2785 0</inkml:trace>
  <inkml:trace contextRef="#ctx0" brushRef="#br0" timeOffset="99040.8">4337 17799 5294 0,'0'0'1144'0,"0"0"-495"0,0 0 151 0,0 0-495 0,0 0-305 15,0 0 0-15,0 0 0 0,8 56 0 16,-12-24 0-16,0 1 0 16,0 1 0-16,4-7 0 0,4-6 0 15,6-4 0-15,9-3 0 0,3-7 0 16,-1-6 0-16,0-4 0 0,2-10 0 16,-7 2 0-16,3-9-1341 0</inkml:trace>
  <inkml:trace contextRef="#ctx0" brushRef="#br0" timeOffset="99197.66">4388 17497 8192 0,'0'0'0'16,"0"0"0"-16,0 0 0 0,0 0 0 15,0 0 0-15,0 0-657 0,0 0-2328 16</inkml:trace>
  <inkml:trace contextRef="#ctx0" brushRef="#br0" timeOffset="99632.6">4713 17380 4798 0,'0'0'540'0,"0"0"440"0,0 0 213 15,0 0-705-15,0 0-295 0,0 0-193 16,-31 73 0-16,23-9 0 0,6 11 0 16,4 10 0-16,6-8 0 0,-4-1 0 15,2 1 0-15,-6 0 0 0,0 6 0 16,0-6 0-16,-8-10 0 15,6-11 0-15,-4-10 0 0,4-18 0 16,0-11 0-16,2-11-169 0,2-20-1476 0</inkml:trace>
  <inkml:trace contextRef="#ctx0" brushRef="#br0" timeOffset="100178.19">4876 17194 3009 0,'0'0'2093'0,"0"0"-901"0,0 0-467 0,0 0-169 0,38-21 61 16,-18 13-617-16,-3 4 0 0,3 2 0 15,-3 2 0-15,-1 6 0 0,-1 2 0 16,-5 3 0-16,1 2 0 0,-11 6 0 16,0 1 0-16,-11 2 0 0,1 1 0 15,-7 1 0-15,1 0 0 0,1-4 0 16,1 1 0-16,4-4 0 15,1-3 0-15,5-6 0 0,0 1 0 16,4-6 0-16,0 0 0 0,0-1 0 16,6 0 0-16,9-1 0 0,5-1 0 15,13 0 0-15,5-5 0 16,-3 1 0-16,-12 0 0 0,-5 3-2586 0</inkml:trace>
  <inkml:trace contextRef="#ctx0" brushRef="#br1" timeOffset="135831.03">20795 658 3705 0,'0'0'1877'0,"0"0"-1609"0,0 0 112 0,0 0 69 0,0 0 155 16,0 0-532-16,0 0-16 0,0 0 8 15,0 41 60-15,9 13-12 16,-3 20 80-16,-6 4-144 0,0 0-8 16,-6-10-16-16,-3-12-24 0,-1-8-8 15,0-7-492-15,3-9-332 0,3-11-285 16,2-10-3089-16</inkml:trace>
  <inkml:trace contextRef="#ctx0" brushRef="#br1" timeOffset="136268.1">20830 724 5662 0,'0'0'504'0,"2"-43"165"16,7 19-189-16,1-3-196 0,7-1-60 16,5-4-208-16,7 1-8 0,0 4-8 15,10 7 0-15,-3 9-8 16,-3 11 0-16,-4 8-40 0,-5 13 28 16,-7 7-12-16,-7 11-60 0,-8 0 12 15,-2 1-12-15,-8 0 52 0,-2-10 32 16,-5 1-28-16,3-5-128 0,-3-2 128 15,-1-5 16-15,1-4 36 16,-1-1-16-16,-3-5 36 0,-3-3-32 16,1-4 0-16,0-2 56 0,5-4-56 15,-1-2 68-15,3 2 256 0,7-1-92 16,3 4-4-16,2 1-195 0,2 0-37 16,-2 3 0-16,2 7 0 15,0 10 0-15,0 11 0 0,4 11 0 16,5 5 0-16,3-1 0 0,7-5 0 15,-1-5 0-15,3-4 0 0,4-3 0 16,-3-3 0-16,5-6 0 0,-2-4 0 16,0-4 0-16,-2-4 0 0,-7-5-701 15,-5-3-952-15,-1 0-808 0</inkml:trace>
  <inkml:trace contextRef="#ctx0" brushRef="#br1" timeOffset="136573.63">21209 1181 5826 0,'0'0'1021'0,"33"-33"63"0,-15 14-823 16,-1 1-261-16,-5-1 0 0,5 0 0 16,-7-2 0-16,-2 0 0 15,-1-4 0-15,-5 0 0 0,0 2 0 16,-2 2 0-16,-2 1 0 0,-5 7 0 15,3 5 0-15,-2 3 0 0,-2 4 0 16,-7 2 0-16,-5 10 0 0,-7 9 0 16,-4 7 0-16,0 8 0 0,10-2 0 15,1 1 0-15,13-2 0 0,7-2 0 16,4-2 0-16,9-6 0 16,8-3 0-16,5-5 0 0,3-5 0 15,4-5 0-15,3-3 0 0,1-2 0 16,-15-3-1914-16,3-3-983 0</inkml:trace>
  <inkml:trace contextRef="#ctx0" brushRef="#br1" timeOffset="137011.29">21703 685 4370 0,'0'0'572'0,"6"-43"-20"0,-6 19 320 0,-6 3-479 0,-5-6 59 16,-3-1 208-16,-3 2-356 15,-1 0-287-15,-1 6-17 0,3 2 0 0,-3 5 0 16,7 5 0-16,-3 3 0 16,5 4 0-16,-3 1 0 0,3 3 0 15,0 7 0-15,1 4 0 0,3 6 0 16,4 3 0-16,0 5 0 16,4 3 0-16,6 7 0 0,3 7 0 15,7 5 0-15,5 5 0 0,-2-1 0 16,-5 6 0-16,1 1 0 0,-7 1 0 15,-4-3 0-15,1-5 0 0,-7-5 0 16,2-6 0-16,-2-7 0 0,0-7 0 16,0-5 0-16,0-10 0 0,0-8-1089 15,0-4-316-15,-7-8-584 0</inkml:trace>
  <inkml:trace contextRef="#ctx0" brushRef="#br1" timeOffset="137135.43">21490 1030 6971 0,'0'0'512'0,"0"0"-396"16,62 8 477-16,-19-7-593 0,3-1 0 16,-3-1 0-16,-2-3 0 0,-3-3 0 15,-7 1 0-15,-7-2-3290 0</inkml:trace>
  <inkml:trace contextRef="#ctx0" brushRef="#br1" timeOffset="137335.07">22011 770 7867 0,'0'0'268'0,"0"0"-211"16,0 0-57-16,0 0 0 0,0 0 0 15,0 0 0-15,0 0-285 0,0 0-867 16,0 0-2378-16</inkml:trace>
  <inkml:trace contextRef="#ctx0" brushRef="#br1" timeOffset="137505.35">22067 1147 7971 0,'0'0'221'0,"0"0"-221"0,0 0 0 15,0 0 0-15,0 0 0 0,0 0 0 16,0 0 0-16,0 0-2718 0</inkml:trace>
  <inkml:trace contextRef="#ctx0" brushRef="#br1" timeOffset="140547.84">22825 604 5970 0,'0'0'1105'0,"0"0"-525"0,0 0-76 0,0 0-471 16,0 0-33-16,0 0 0 0,0 69 0 15,0-12 0-15,2 8 0 0,2 6 0 16,0 2 0-16,-1-6 0 0,-3-1 0 16,-3-7 0-16,-1-10 0 0,-2-9 0 15,4-11 0-15,-2-7 0 16,2-9-293-16,-2-8-667 0,4-3-229 16,0-9-2721-16</inkml:trace>
  <inkml:trace contextRef="#ctx0" brushRef="#br1" timeOffset="140713.51">22773 558 6659 0,'0'0'200'0,"0"0"1040"0,0 0-1147 16,0 0-93-16,0 0 0 0,0 0 0 16,0 0 0-16,0 0 0 15,44-20 0-15,3 15 0 0,18-1 0 16,-1 2 0-16,-9 4 0 0,-13 3 0 15,-20 2-485-15,-5 5-1072 0</inkml:trace>
  <inkml:trace contextRef="#ctx0" brushRef="#br1" timeOffset="140980.96">22809 981 5722 0,'0'0'608'0,"0"0"601"0,0 0-769 16,0 0-308-16,0 0-51 0,51 7-81 16,1-8 0-16,6-5 0 15,0-1 0-15,-7 4 0 0,1 0 0 16,-2 2 0-16,-9-1 0 0,-14-1-2086 15,-4 0-2504-15</inkml:trace>
  <inkml:trace contextRef="#ctx0" brushRef="#br1" timeOffset="141652.04">23482 1067 1636 0,'0'0'28'0,"0"0"2141"0,0 0-788 0,0 0-897 15,0 0-52-15,0 0-32 0,0 0-207 16,0 0 111-16,0 0 236 0,0 0-308 16,3-29-32-16,-8 23-7 15,1-5-193-15,-6-4 0 0,-2-1 0 16,-9-1 0-16,4 4 0 0,-5 8 0 15,1 10 0-15,0 10 0 0,3 11 0 16,-3 5 0-16,7 3 0 0,1 2 0 16,5-2 0-16,6-3 0 0,4-4 0 15,8-5 0-15,7-8 0 16,1-6 0-16,5-5 0 0,2-3 0 16,0-10 0-16,2-2 0 0,-3-4 0 15,-1-2 0-15,-4 3 0 0,-7 1 0 16,-2 5 0-16,1 5 0 0,-7 4 0 15,0 2 0-15,4 9 0 16,5 6 0-16,-1 4 0 0,1 4 0 16,-1-3 0-16,-2-2 0 0,3-2 0 15,-1-4 0-15,3-4 0 0,3-3-753 16,-5-4-504-16,-1-3-2268 0</inkml:trace>
  <inkml:trace contextRef="#ctx0" brushRef="#br1" timeOffset="142015.16">23731 583 5790 0,'0'0'504'0,"0"0"-43"0,0 0 307 0,0 0-628 0,0 0-96 15,-25 55 76-15,21-13-44 0,-3 6 32 16,7 5 24-16,0 4-83 0,0 2-49 15,0 2 0-15,0 0 0 0,5-6 0 16,-5-8 0-16,2-12 0 16,0-9 0-16,2-12 0 0,-2-7 0 15,2-5 0-15,0-4 0 0,4-9 0 16,5-12 0-16,1-9 0 16,-3-6 0-16,5-1 0 0,-6 7 0 15,1 4 0-15,-1 6 0 0,-6 9 0 16,0 8 0-16,-4 5 0 0,2 12 0 15,-2 8 0-15,5 3 0 0,-1 6 0 16,-2-3 0-16,0 0 0 0,4-4 0 16,-2-1 0-16,5-7 0 0,1-1-269 15,-2-5-859-15,0-4-385 0</inkml:trace>
  <inkml:trace contextRef="#ctx0" brushRef="#br1" timeOffset="142517.15">23985 999 5494 0,'0'0'808'15,"0"0"-355"-15,0 0 363 0,0 0-728 16,0 0-44-16,0 0 24 16,0 0-16-16,-17 36 8 0,17-16-32 15,2 4-28-15,7-2 0 0,1-6 0 16,2-3-4-16,-1-6 0 0,1-3 4 15,0-4-72-15,-1-6 64 0,-3-3-4 16,0-4 24-16,-1-3 8 0,-3 0 28 16,-4 0-40-16,4 2 12 0,-4 2 68 15,0 6 28-15,0 3-47 16,0 3-69-16,0 0 0 0,0 0 0 16,0 1 0-16,0 6 0 0,0 6 0 15,2 12 0-15,6 9 0 0,5 12 0 16,1 7 0-16,3 2 0 0,-7 1 0 15,0-1 0-15,-4-1 0 16,-6 2 0-16,-6-2 0 0,-8 1 0 16,-7-2 0-16,-2-3 0 15,-8-6 0-15,2-8 0 0,0-8 0 16,-4-10 0-16,4-10 0 0,-2-8 0 0,-2-12 0 16,4-12 0-16,-4-13 0 15,4-9 0-15,5-6 0 0,9 0 0 16,11 7 0-16,12 7 0 0,15 7 0 15,8 7 0-15,6 3 0 0,5 2 0 16,1 3 0-16,0-1 0 0,1-4 0 16,-9 4-1742-16,-2-5-2367 0</inkml:trace>
  <inkml:trace contextRef="#ctx0" brushRef="#br1" timeOffset="143527.76">24855 828 1944 0,'0'0'2193'0,"0"0"-1332"0,23-35 343 15,-17 22-511-15,-2 2-153 0,-2 0 217 16,0 4-757-16,-2 0 0 0,-4-2 0 15,-4 0 0-15,-5 0 0 0,-5-1 0 16,-1 5 0-16,-1 3 0 0,-3 2 0 16,0 6 0-16,0 6 0 0,-1 4 0 15,1 3 0-15,2 4 0 16,5 1 0-16,3-1 0 0,5 2 0 16,6-2 0-16,2 1 0 0,0-2 0 15,6-3 0-15,4-3 0 0,1-2 0 16,3-6 0-16,3-1 0 15,-1-4 0-15,5-3 0 0,2-4 0 0,-3-5 0 16,9-2 0-16,-6-1 0 16,-4 1 0-16,-3 4 0 0,-10 1 0 15,-1 4 0-15,-5 1 0 0,0 1 0 16,0 0 0-16,0 6 0 16,0 6 0-16,-9 7 0 0,1 6 0 15,-4 3 0-15,1-2 0 0,-1-3 0 16,4-2 0-16,-1-4 0 0,1 0 0 15,4-1 0-15,2-2 0 0,2-3 0 16,2 1 0-16,6-2 0 0,3-1 0 16,3-2 0-16,5-3 0 0,1-3 0 15,3-1 0-15,0-4 0 16,-1-6-633-16,-3 3-784 0,-4-4-868 0</inkml:trace>
  <inkml:trace contextRef="#ctx0" brushRef="#br1" timeOffset="143764.22">24867 699 6751 0,'0'0'932'0,"0"0"-472"0,0 0-411 0,0 0-49 15,0 0 0-15,-14 38 0 0,18-1 0 16,4 19 0-16,3 8 0 0,-3 4 0 15,0-2 0-15,-2-7 0 0,1-4 0 16,-1-6 0-16,2-7 0 0,-2-12 0 16,-2-11-1461-16,3-12-1153 0</inkml:trace>
  <inkml:trace contextRef="#ctx0" brushRef="#br1" timeOffset="144742.07">25800 528 5494 0,'0'0'688'0,"0"0"-79"0,-37-27 255 16,16 24-620-16,0 3-64 0,-6 10-67 16,0 8-113-16,-4 7 0 0,-2 14 0 15,0 7 0-15,6 10 0 16,3 5 0-16,7 1 0 0,5 3 0 16,5 1 0-16,5-2 0 0,2-6 0 15,9-8 0-15,3-6 0 0,7-8 0 16,3-8 0-16,7-9 0 15,6-8 0-15,3-7 0 0,3-4 0 16,-4-11 0-16,-2-4 0 0,-2-6 0 16,-10-3 0-16,-2-3 0 0,-7 2-593 15,-3 0-67-15,-7 1-589 0,-4-1 381 16,0 2 11-16,-6 2-59 0,-5 3 580 16,-3 6 208-16,-1 4-136 15,-1 7-189-15,1 1 453 0,-1 1 621 16,-1 5-81-16,5-3-56 0,4-1 184 15,6-2-475-15,-1 0-193 0,3 0-173 16,5-6-1579-16</inkml:trace>
  <inkml:trace contextRef="#ctx0" brushRef="#br1" timeOffset="145483">26116 948 4217 0,'0'0'941'0,"0"-35"-201"16,-4 23-55-16,-2 4 91 0,2 4-424 15,-5 2-48-15,-1 2-127 0,-5 9-177 16,-5 5 0-16,1 7 0 0,1 3 0 16,3 1 0-16,5-2 0 15,2 0 0-15,3-4 0 0,3-1 0 16,2-2 0-16,4-4 0 0,1-5 0 15,1 0 0-15,4-2 0 0,3-2 0 16,-1-2 0-16,2-1 0 0,-1-6 0 16,-1-1 0-16,1-3 0 0,1 0 0 15,1-1 0-15,-3 4 0 16,2 0 0-16,1 3 0 0,1 1-105 16,-1 3-191-16,-1 0 80 0,1 4 68 15,-3 5-140-15,1-1 224 0,-3 5 52 16,0-1 8-16,3 2-24 0,-3 1 12 15,0-2-20-15,3 0-20 16,-5-4 56-16,0-2-16 0,-4-2 24 16,-1-3-8-16,-1-1 92 0,-2-1 104 15,2 0 120-15,-2 0 357 0,0-5-673 16,0-8 0-16,-2-6 0 0,0-8 0 16,2-5 0-16,4 5 0 15,4 4 0-15,2 7 0 0,3 8 0 16,1 2 0-16,3 3 0 0,-3 2-241 15,-4 0-1059-15,-1-1-789 0</inkml:trace>
  <inkml:trace contextRef="#ctx0" brushRef="#br1" timeOffset="145727.28">26600 1000 7583 0,'0'0'609'0,"0"0"-609"0,0 0 0 0,0 0 0 15,0 0 0-15,0 0 0 0,0 0 0 16,0 0 0-16,-40-27 0 16,30 27 0-16,-4 8 0 0,-7 13 0 15,-4 11 0-15,0 4 0 0,5 2 0 16,5-6 0-16,13-6 0 0,4-3 0 16,9-3 0-16,7-5 0 15,5-5 0-15,4-5 0 0,2-5 0 16,2-4 0-16,0-6 0 0,-2-7-857 15,-7 3-608-15,-5-3-476 0</inkml:trace>
  <inkml:trace contextRef="#ctx0" brushRef="#br1" timeOffset="145943.43">26707 687 6022 0,'0'0'1221'0,"0"0"-713"0,0 0-112 15,0 0-351-15,-12 39-45 16,10 2 0-16,2 11 0 0,0 7 0 16,0 4 0-16,2-4 0 0,0 0 0 15,4-4 0-15,0-6 0 0,3-3 0 16,1-7 0-16,-2-5 0 0,2-8 0 16,-1-10 0-16,-5-7 0 15,-2-5-1169-15,0-10-880 0</inkml:trace>
  <inkml:trace contextRef="#ctx0" brushRef="#br1" timeOffset="147045.95">27009 1051 2176 0,'0'0'1365'0,"14"-34"-380"0,-14 18-289 15,-6 5 608-15,-4 2-707 16,-2 5-185-16,-3 4 32 0,-1 0-292 16,-1 8-91-16,-4 5-61 0,3 2 0 15,-1 9 0-15,0 1 0 0,7 4 0 16,4 1 0-16,2-2 0 0,6 0 0 16,2-4 0-16,8-4 0 15,2-4 0-15,5-6 0 0,4-5 0 16,-3-1 0-16,1-4 0 0,-3-2 0 15,1-5 0-15,2-5 0 0,-3-4 0 16,1-5 0-16,-3-1 0 0,-2-5 0 16,-1 1 0-16,-7-2 0 0,-4-2-257 15,-2 3-583-15,-4 8-193 0,-3 2-1604 16</inkml:trace>
  <inkml:trace contextRef="#ctx0" brushRef="#br1" timeOffset="147323.21">27073 1081 4806 0,'0'0'948'16,"0"42"-348"-16,0-23 457 0,0-2-725 15,0-1-96-15,0-4-23 0,2-4-213 16,-2-3 0-16,4-3 0 0,-2-1 0 16,2-1 0-16,1 0 0 15,3-5 0-15,4-8 0 0,3-6 0 16,1-10 0-16,1-6 0 0,-5 3 0 15,-1 7 0-15,-5 10 0 0,-2 6 0 16,-4 7 0-16,0 2 0 0,0 0 0 16,0 0 0-16,2 7 0 0,0 5 0 15,0 9 0-15,-2 6 0 16,0 2 0-16,2-1 0 0,-2-3 0 16,0-6 0-16,0-1 0 0,4-4 0 15,0-6 0-15,5-5-109 0,3-3-819 16,-4-1-1333-16,5-8-280 0</inkml:trace>
  <inkml:trace contextRef="#ctx0" brushRef="#br1" timeOffset="147480.22">27356 1062 6747 0,'0'0'1445'0,"0"0"-1445"16,0 0 0-16,0 0 0 0,-4 48 0 16,-2-21 0-16,0-1 0 15,2-2 0-15,2-2 0 0,-1-2 0 16,3-3 0-16,3-5 0 0,-1-3 0 15,0-5-505-15,0-4-1292 0</inkml:trace>
  <inkml:trace contextRef="#ctx0" brushRef="#br1" timeOffset="147590.03">27511 728 7167 0,'0'0'956'0,"0"0"-940"0,0 0 37 16,0 0-53-16,0 0-401 0,-18 43-467 15,16-21-1425-15,2-1 40 0</inkml:trace>
  <inkml:trace contextRef="#ctx0" brushRef="#br1" timeOffset="147886.24">27631 1112 6575 0,'0'0'660'0,"0"0"-60"0,-20-37-243 15,13 31-357-15,-1 3 0 0,-4 3 0 16,-7 4 0-16,-2 8 0 0,5 7 0 16,1 6 0-16,7 2 0 0,8 5 0 15,2 2 0-15,9-2 0 0,3-1 0 16,7-5 0-16,1-4 0 16,5-6 0-16,0-9 0 0,0-5 0 15,0-6 0-15,-4-10 0 0,-3-8 0 16,-3-5 0-16,-9-4 0 0,-4-3 0 15,-4-2 0-15,-10 0 0 0,-7 0 0 16,1 9 0-16,1 7-1806 16,3 6-1547-16</inkml:trace>
  <inkml:trace contextRef="#ctx0" brushRef="#br1" timeOffset="148581.79">28512 605 5762 0,'0'0'845'0,"0"0"-305"0,-39 40-84 0,20-18-204 16,0-2 64-16,7-1-295 0,0-2-21 16,3-3 0-16,1 0 0 0,4-4 0 15,4-3-461-15,0-4-271 0,0 0-225 16,8-3-1788-16</inkml:trace>
  <inkml:trace contextRef="#ctx0" brushRef="#br1" timeOffset="148737.07">28671 719 2645 0,'0'0'3713'0,"-43"26"-3176"16,18-9 127-16,0-1-31 15,4 2-633-15,7-2 0 0,3-4 0 16,9-1 0-16,4-3 0 0,11-5-705 15,-1 0-348-15,9-5-455 0</inkml:trace>
  <inkml:trace contextRef="#ctx0" brushRef="#br1" timeOffset="149277.35">29060 817 4646 0,'0'0'1892'0,"0"0"-1375"0,0 0 163 15,0 0-223-15,0 0-457 0,0 0 0 16,-50-25 0-16,17 26 0 0,-4 4 0 15,-3 4 0-15,3 1 0 0,8 3 0 16,4 3 0-16,9 1 0 16,6 1 0-16,5 3 0 0,8 0 0 15,7 3 0-15,11 1 0 0,5 1 0 16,10 0 0-16,-1-2 0 0,2-2 0 16,-2-1 0-16,-6-4 0 15,-8-1 0-15,-9 0 0 0,-6-3 0 16,-6 2 0-16,0 0 0 0,-10 0 0 15,-2 0 0-15,-5 1 0 0,-8-3 0 16,0-1 0-16,-2-2 0 0,-1-1 0 16,-3-3 0-16,4-3 0 0,-2-2 0 15,8-1 0-15,2-1 0 16,9 0-1061-16,2 1-252 0,6 0-280 16</inkml:trace>
  <inkml:trace contextRef="#ctx0" brushRef="#br1" timeOffset="149636.49">29208 1115 6959 0,'0'0'612'0,"-4"-32"-8"0,0 19-587 0,0 7-17 0,0 4 0 0,0 0 0 16,-2 2 0-16,-5 6 0 0,-5 10 0 16,-5 11 0-16,4 5 0 0,3 4 0 15,8-3 0-15,6-6 0 16,2-6 0-16,8-3 0 0,5-6 0 16,5-6 0-16,-1-5 0 0,4-2 0 15,-5-8 0-15,3-3 0 0,-5-6 0 16,-1-2 0-16,-5-4 0 15,-4 1 0-15,-1-2 0 0,-3 0 0 0,-2 0 0 16,0 2 0-16,-4 3 0 16,1 6-33-16,1 5-1075 0,0 4 175 15,2 2-295-15,0 0-2250 0</inkml:trace>
  <inkml:trace contextRef="#ctx0" brushRef="#br1" timeOffset="149883.1">29353 1037 3605 0,'0'0'913'0,"0"0"-229"0,0 0 753 15,-8 43-765-15,-7-18-228 0,3 4-7 16,2-1-437-16,3-2 0 0,7-1 0 16,0-1 0-16,5-5 0 0,7-2 0 15,2-5 0-15,9-4 0 0,2-5 0 16,0-3 0-16,4-7 0 16,-7-3 0-16,1-4 0 0,-4-3 0 15,-5-2 0-15,-3-2 0 16,-3 0 0-16,-6 0 0 0,0 2 0 0,-2 6 0 15,0 3 0-15,0 6 0 16,0 1 0-16,0 3-621 0,0 0-952 16,0 0-308-16</inkml:trace>
  <inkml:trace contextRef="#ctx0" brushRef="#br1" timeOffset="150395.1">29643 1086 6034 0,'0'0'1057'0,"0"0"-437"0,0 0-152 0,0 0-455 0,0 0-13 15,0 0 0-15,0 0 0 0,0 0 0 16,-19 37 0-16,13 1 0 0,2 8 0 16,4-2 0-16,2-7 0 15,4-8 0-15,0-9 0 0,0-7 0 16,-2-4 0-16,1-7 0 0,-3-2 0 15,0-2 0-15,6-11 0 0,2-8 0 16,5-7 0-16,-1-2 0 0,3-2 0 16,-1 2 0-16,5 1 0 0,-2 5 0 15,-7 7 0-15,-2 8 0 16,-6 6 0-16,-2 3 0 0,1 0 0 16,-1 6 0-16,4 7 0 0,0 9 0 15,0 5 0-15,2 1 0 0,3 1 0 16,-3-6 0-16,0 1 0 0,-1-5 0 15,-3-4 0-15,0-2 0 0,-4-5 0 16,2-3 0-16,-2-1 0 16,0-4-953-16,0 0-2189 0</inkml:trace>
  <inkml:trace contextRef="#ctx0" brushRef="#br1" timeOffset="150635.42">29986 1144 7763 0,'0'0'324'0,"-2"-47"-219"0,-3 33-105 16,3 9 0-16,0 2 0 0,-2 3 0 15,-2 0 0-15,-4 6 0 16,-5 8 0-16,-5 15 0 0,1 10 0 16,0 7 0-16,9 1 0 0,8-7 0 15,4-5 0-15,12-7 0 0,7-9 0 16,2-6 0-16,4-10 0 0,2-6 0 15,-2-11 0-15,1-7 0 0,-5-5 0 16,-4-4 0-16,-5-3 0 16,-5-6-549-16,-5-8-1072 0,-2-8 397 15,-2 10 95-15,-2-9-2532 0</inkml:trace>
  <inkml:trace contextRef="#ctx0" brushRef="#br1" timeOffset="150767.99">30130 747 4065 0,'0'0'1365'0,"0"0"-124"0,0 0-145 16,-2 52-671-16,-2-4-425 0,-2 14 0 15,-4 9 0-15,3-4 0 0,3 0 0 16,4-3 0-16,4-5 0 0,9-7 0 16,1-6 0-16,7-7 0 0,-5-14-385 15,-1-8-2376-15</inkml:trace>
  <inkml:trace contextRef="#ctx0" brushRef="#br1" timeOffset="151408.76">30697 1000 3397 0,'0'0'973'0,"0"0"-297"15,0 0 756-15,0 0-671 0,0 0-253 16,8-33-63-16,-10 29-445 16,0 0 0-16,0 0 0 0,-4 0 0 15,-1 0 0-15,-7 2 0 0,-7 2 0 16,-10 11 0-16,-8 10 0 16,-2 7 0-16,3 1 0 0,12-3 0 15,11-3 0-15,9-4 0 0,6-5 0 16,4-2 0-16,8-3 0 0,5-5 0 15,4-2 0-15,1-2 0 0,-1-3 0 16,0-3 0-16,1-4 0 0,-1-1 0 16,-2 0 0-16,-7 3 0 0,-6 2 0 15,-2 1 0-15,-4 3 0 16,-2 1 0-16,-6 1 0 0,-6 3 0 16,-3 8 0-16,-6 4 0 0,5 4 0 15,-1 0 0-15,5 1 0 0,3 1 0 16,7 1 0-16,4 0 0 0,9-5 0 15,5 0 0-15,5-6 0 0,-1-3 0 16,3-4 0-16,-3-4 0 16,1-1 0-16,0-9 0 0,-3-4 0 15,1-5 0-15,-5 4-1766 0,-2-4-631 16</inkml:trace>
  <inkml:trace contextRef="#ctx0" brushRef="#br1" timeOffset="151580.37">30674 834 5250 0,'0'0'468'0,"-31"38"849"0,17-8-481 0,1 3-515 0,3 6-321 15,2 4 0-15,3 0 0 16,5-1 0-16,2-2 0 0,7-3 0 16,5-5 0-16,1-1 0 0,1-4 0 15,5-4 0-15,-3-2 0 0,-3-7-1017 16,-3-6-2997-16</inkml:trace>
  <inkml:trace contextRef="#ctx0" brushRef="#br1" timeOffset="153957.46">31400 790 4626 0,'0'0'388'0,"-9"-33"584"15,-1 21-383-15,-2 1-165 0,-1 3 88 16,-3-1-264-16,-1 2-100 0,-2 3 28 15,-1 2-164-15,-3 2 4 0,-2 1-12 16,0 6-4-16,1 0 0 0,3 4 0 16,2 1-12-16,7-2 12 0,2 1 0 15,3-1-20-15,3 0 20 16,4 3 0-16,9 4-40 0,3 4 40 16,7 2 40-16,5 3-32 0,5 1 12 15,2-1-20-15,0 0 4 0,0-1-4 16,-4-2 0-16,-4-1-76 0,-4-3 12 15,-5 0 24-15,-6-1-8 0,-8-1 40 16,-6 1-8-16,-10-1-40 16,-7-2 56-16,-4 1-8 0,-4-3-12 15,-2-3 20-15,0-1 4 0,-2-6 4 16,2-2-8-16,2-3 0 16,6-7-48-16,6-6-40 0,9-3-476 15,8-3-65-15,2-1-151 0,8 4-945 16,2 1 137-16</inkml:trace>
  <inkml:trace contextRef="#ctx0" brushRef="#br1" timeOffset="154188.92">31577 742 4746 0,'0'0'744'0,"-4"45"-248"0,-6-12 141 15,-3 4 247-15,-1 4-636 0,0 3-76 16,-3 1 93-16,3 2-265 16,3-1 0-16,3-3 0 0,2-1 0 15,2-3 0-15,2-4 0 0,2-4 0 16,0-6 0-16,4-6-29 16,6-7-559-16,-4-7-276 0,0-4-1397 15,-1-4-609-15</inkml:trace>
  <inkml:trace contextRef="#ctx0" brushRef="#br1" timeOffset="154344.09">31377 1017 5734 0,'0'0'724'15,"0"0"-339"-15,0 0 127 16,43-25 132-16,-28 25-451 0,1 4-193 16,1 5 0-16,-1-1 0 0,3-1 0 15,2 1-65-15,1-1-227 0,3-1-84 16,-2 2-721-16,-7-3-419 0,1 1-729 15</inkml:trace>
  <inkml:trace contextRef="#ctx0" brushRef="#br1" timeOffset="154544.51">31594 1322 3693 0,'0'0'440'0,"0"0"297"15,0 0-81-15,0 0-252 0,0 0 116 16,0 0-91-16,0 0 111 0,0 0 204 15,8-36-715-15,2 5-29 0,-1-4 0 16,1 0 0-16,0-2 0 0,1 4 0 16,-1 4 0-16,2 5 0 0,-1 3 0 15,-1 6 0-15,-4 5 0 16,-2 6 0-16,5 2 0 0,-1 2 0 16,2 5-1117-16,3-1-272 0,-3 4-480 0</inkml:trace>
  <inkml:trace contextRef="#ctx0" brushRef="#br1" timeOffset="154827.43">31792 1113 4806 0,'0'0'972'16,"0"0"-260"-16,0 0 513 15,0 0-877-15,0 0-236 0,0 0-95 16,-27 38-17-16,21-12 0 0,6 2 0 15,4-2 0-15,3-2 0 0,5-6 0 16,-2-3 0-16,3-2 0 0,3-5 0 16,-1-3 0-16,1-5 0 0,3-6 0 15,2-7 0-15,-5-5 0 0,3-3 0 16,-5-2 0-16,1-2 0 16,-5 1 0-16,-6 1 0 0,-4 6 0 15,0 6 0-15,-4 5-453 0,-2 6-1216 16</inkml:trace>
  <inkml:trace contextRef="#ctx0" brushRef="#br1" timeOffset="155044.4">32109 1146 6266 0,'0'0'1009'15,"0"0"-413"-15,0 0-275 0,-40-12-321 16,20 14 0-16,-1 7 0 0,2 6 0 15,5 3 0-15,4 4 0 0,3 4 0 16,5 2 0-16,2 1 0 0,9-3 0 16,3-4 0-16,4-5 0 0,9-5 0 15,4-7 0-15,4-5 0 16,2-5 0-16,-4-7 0 0,-2-5-93 16,-2-4-1652-16,-10 3-256 0,-1 0-1304 0</inkml:trace>
  <inkml:trace contextRef="#ctx0" brushRef="#br1" timeOffset="155295.23">32319 761 5646 0,'0'0'1053'0,"0"0"-297"0,0 0-19 16,0 0-737-16,0 0 0 0,-18 45 0 15,7 8 0-15,1 21 0 0,-2 6 0 16,3-1 0-16,3-10 0 0,2-13 0 16,2-3 0-16,2-7 0 0,0-3 0 15,-2-7 0-15,0-8-285 16,2-9-2140-16,-2-10-348 0</inkml:trace>
  <inkml:trace contextRef="#ctx0" brushRef="#br1" timeOffset="155420.51">32166 1153 6350 0,'0'0'709'0,"0"0"155"0,29-43-595 16,-14 37-269-16,-1 2 0 0,1 1 0 15,1 1 0-15,-1 2 0 0,1 0 0 16,-1 0 0-16,-1 3-365 0,-1 3-695 16,-5-1-105-16,-2 0-1680 0</inkml:trace>
  <inkml:trace contextRef="#ctx0" brushRef="#br1" timeOffset="155650.17">32386 1161 3621 0,'0'0'1297'0,"0"0"-545"0,-5 55 137 16,-1-26-653-16,0 2-88 0,4-2 20 15,2-1 0-15,0-5-20 16,10-3 12-16,5-7-128 0,1-4 40 16,7-5 232-16,0-4-136 0,4-9-139 15,-3-4-29-15,1-2 0 0,-4-4 0 16,0-3 0-16,-7-4 0 15,-4-2 0-15,-3-3 0 0,-5 3 0 16,-2 6 0-16,0 4-261 0,-4 3-295 16,4 5-16-16,-3 4-825 0,3 1 44 15,0 4-447-15</inkml:trace>
  <inkml:trace contextRef="#ctx0" brushRef="#br1" timeOffset="155794.39">32607 1348 3177 0,'0'0'2373'16,"0"0"-1585"-16,0 0-147 0,0 0 267 16,0 0-603-16,27-45-305 0,-7 18 0 15,-1-4 0-15,-3 3 0 16,1 7 0-16,-3 2 0 0,-1 4 0 16,-3 3-593-16,-2 6-568 0,-1 2-471 0</inkml:trace>
  <inkml:trace contextRef="#ctx0" brushRef="#br1" timeOffset="156084.84">32849 1182 6246 0,'0'0'1073'15,"0"0"-509"-15,-52-9-255 0,33 9-309 16,-1 6 0-16,-1 4 0 0,2 5 0 16,3 1 0-16,3 2 0 15,9 0 0-15,2-3 0 0,2 1 0 16,4-4 0-16,1-3 0 0,1-3 0 15,2-3 0-15,6-3 0 0,1-3 0 16,6-3 0-16,-5-1 0 0,1 1 0 16,-5 1 0-16,-2 3 0 0,-1 2 0 15,-3 0 0-15,0 7 0 16,0 1 0-16,3 6 0 0,-1 2 0 16,0-3 0-16,-2-3 0 0,-2-5 0 15,1-1-325-15,-1 0-635 0,2-4-93 16,0 1-1644-16</inkml:trace>
  <inkml:trace contextRef="#ctx0" brushRef="#br1" timeOffset="156261.29">33004 945 4854 0,'0'0'660'0,"12"-46"645"0,-6 34-593 16,-4 9-240-16,-2 4-283 15,0 7-189-15,2 10 0 0,-2 20 0 16,0 20 0-16,-4 12 0 0,-2 3 0 15,-6-2 0-15,1-11 0 0,-1-3 0 16,2-4 0-16,1-8 0 0,7-7 0 16,2-6 0-16,6-8 0 0,3-9 0 15,-3-4-1105-15,-2-9-1052 0</inkml:trace>
  <inkml:trace contextRef="#ctx0" brushRef="#br1" timeOffset="157001.07">29554 1685 5314 0,'0'0'1269'0,"0"0"-569"0,0 0-116 0,0 0-259 15,-5 67-325-15,-1-12 0 0,4 8 0 16,0 1 0-16,6-10 0 0,7-4 0 16,1-2 0-16,2-7 0 0,1-3 0 15,-1-4 0-15,-1-6 0 16,-5-7 0-16,2-9 0 0,1-5 0 16,-1-4 0-16,3-3 0 0,1-3 0 15,-4-1 0-15,1 1 0 0,-7 0 0 16,-2 1 0-16,0 1 0 0,-2-1 0 15,0-2 0-15,0 0 0 16,0-1 0-16,-2-1 0 0,2-3 0 16,0-5 0-16,4-4 0 0,4-4 0 15,5-7 0-15,3-4 0 0,5-1 0 16,-3-10 0-16,3-7 0 0,0-7 0 16,-3-5 0-16,1 4 0 15,-7 8 0-15,-1 8 0 0,-7 10 0 16,-2 8 0-16,-2 6 0 0,-2 9 0 15,-4 4 0-15,4 3 0 0,-5 3 0 16,3 0-1513-16,-2 0-1045 0</inkml:trace>
  <inkml:trace contextRef="#ctx0" brushRef="#br1" timeOffset="157202.54">29975 1996 5450 0,'0'0'844'0,"2"42"9"0,5-18 192 0,-3 1-1045 16,0 0 0-16,2 0 0 0,-2-3 0 16,2 0 0-16,1-5 0 15,-1-1 0-15,-2-3 0 0,0-6 0 16,-2-4 0-16,0-2-529 0,2-5-3009 0</inkml:trace>
  <inkml:trace contextRef="#ctx0" brushRef="#br1" timeOffset="157339.07">30126 1664 7399 0,'0'0'580'0,"0"0"-367"15,0 0-213-15,0 0 0 0,0 0 0 16,0 0-593-16,0 0-460 0,-10 38-531 15</inkml:trace>
  <inkml:trace contextRef="#ctx0" brushRef="#br1" timeOffset="157681.32">30271 1667 4690 0,'0'0'1204'15,"0"0"-491"-15,0 0-65 0,0 0 52 16,0 0-520-16,0 0-123 0,0 0-57 16,-17 53 0-16,9-13 0 0,0 6 0 15,-2 4 0-15,-3 4 0 16,1 5 0-16,-3-1 0 0,5-4 0 16,6-8 0-16,4-8 0 0,10-7 0 15,9-7 0-15,6-9 0 0,3-8 0 16,3-6 0-16,0-5 0 0,0-10 0 15,-2-5 0-15,-8-3 0 16,-6-4 0-16,-9 0 0 0,-6-3 0 16,-11 2 0-16,-7 1 0 0,-11 2 0 15,-4 4 0-15,-2 7 0 0,2 6 0 16,4 3 0-16,10 2-797 0,5-2-1692 16</inkml:trace>
  <inkml:trace contextRef="#ctx0" brushRef="#br1" timeOffset="158152.49">30465 2196 3445 0,'0'0'1501'0,"0"0"-721"0,0 0-148 0,0 0 161 0,0 0-329 0,-18-53-100 16,22 25-151-16,6 1-213 0,5 2 0 15,1 2 0-15,3 2 0 16,-1 5 0-16,1 4 0 0,0 3 0 16,-3 6 0-16,1 3 0 0,-3 5 0 15,1 1 0-15,-3 3-165 0,0 2-715 16,-1-4-177-16,-5 5-2244 0</inkml:trace>
  <inkml:trace contextRef="#ctx0" brushRef="#br1" timeOffset="158473.63">30765 2068 5934 0,'0'0'709'0,"0"0"-157"0,0 0 104 16,-37-31-440-16,20 24-91 0,-3 4-125 15,-3 4 0-15,4 8 0 16,-1 7 0-16,-1 5 0 0,2 4 0 16,1 3 0-16,5 2 0 0,7-3 0 15,6-4 0-15,4-5 0 0,13-6 0 16,1-5 0-16,5-4 0 0,0-3 0 15,0-6 0-15,-3-5 0 0,1 0 0 16,-3-5 0-16,-1 1 0 16,-3 1 0-16,-1 0 0 0,-7 5 0 15,0 2 0-15,-2 2 0 0,-4 4 0 16,2 1 0-16,-2 1 0 0,-4 15 0 16,-2 12 0-16,0 6 0 15,-2 2 0-15,6-5-165 0,2-10-1123 16,4-7-97-16,4-6-560 0</inkml:trace>
  <inkml:trace contextRef="#ctx0" brushRef="#br1" timeOffset="158677.35">30949 1737 5846 0,'4'-33'753'0,"-2"14"-445"15,0 7 528-15,-2 12-468 0,-2 11-287 16,0 6-81-16,-2 5 0 0,4 5 0 15,-2 5 0-15,0 6 0 16,-2 6 0-16,-3 5 0 0,1 2 0 16,0-1 0-16,4-2 0 0,-2-7 0 15,0-4 0-15,2-4 0 0,-5-4 0 16,3-4 0-16,-2-10-1822 0,0-4-311 16,-2-6-1992-16</inkml:trace>
  <inkml:trace contextRef="#ctx0" brushRef="#br1" timeOffset="158902.53">30724 2028 5686 0,'0'0'508'0,"0"0"-115"16,6-49 575-16,4 31-500 0,3 4-299 15,5 2-169-15,5 5 0 0,2 3 0 16,4 7 0-16,4 6 0 16,-2 6 0-16,2 3 0 0,0 3 0 15,-2 0 0-15,-4-2 0 0,-7-3 0 16,-3-6-649-16,-7-4-3657 0</inkml:trace>
  <inkml:trace contextRef="#ctx0" brushRef="#br1" timeOffset="159097.29">31118 2018 7227 0,'0'0'965'15,"0"0"-965"-15,-14 44 0 16,8-18 0-16,4 2 0 0,2 0 0 16,0-2 0-16,0-1 0 0,4-3 0 15,2-4 0-15,0-1 0 0,-2-4 0 16,0-5 0-16,-1-4-625 15,1-4-936-15</inkml:trace>
  <inkml:trace contextRef="#ctx0" brushRef="#br1" timeOffset="159237.51">31271 1877 7671 0,'0'0'521'0,"0"0"-521"15,0 0 0-15,0 0 0 0,0 0 0 16,0 0 0-16,0 0 0 0,0 39-1097 15,7-21-228-15,-3 0-292 0</inkml:trace>
  <inkml:trace contextRef="#ctx0" brushRef="#br1" timeOffset="159451.67">31385 2075 4466 0,'0'0'916'15,"0"0"365"-15,0 0-681 0,-39-33-360 16,26 32-48-16,3 1-136 0,-2 3 36 15,-1 7 80-15,3 1-120 16,0 5 20-16,1-1-19 0,7 2-53 16,2 2 0-16,6 0 0 0,3-1 0 15,1-3 0-15,0-2 0 0,3-3 0 16,-1-3-29-16,-1-5-47 16,1-4 20-16,0-4 56 0,1-6 16 15,-1-2-16-15,1-4-12 0,-3-1-320 16,-4-3-176-16,0 3-96 0,-4 0-2082 0</inkml:trace>
  <inkml:trace contextRef="#ctx0" brushRef="#br1" timeOffset="159735.47">31470 2076 6595 0,'0'0'1012'0,"-13"39"-524"15,11-17-391-15,0-7-97 0,2 0 0 16,2-5 0-16,3-3 0 0,-1-3 0 15,2-2 0-15,6-2 0 0,5-7 0 16,3-7 0-16,3-6 0 16,-2-3 0-16,-3-2 0 0,1 2 0 15,-2 0 0-15,-5 6 0 0,-4 7 0 16,-6 5 0-16,0 5 0 0,3 1 0 16,-3 12 0-16,2 7 0 15,-4 11 0-15,0 1 0 0,0-1 0 16,0-5 0-16,4-7 0 0,-2-5 0 15,2-5-1457-15,2-8-632 0</inkml:trace>
  <inkml:trace contextRef="#ctx0" brushRef="#br1" timeOffset="160091.5">31689 1672 4962 0,'0'0'1252'0,"0"0"9"0,0 0-741 0,0 0-323 0,10 37-197 15,1-20 0-15,1 0 0 16,0-2 0-16,3-3 0 0,-1-1 0 16,1-1 0-16,-3-2 0 0,-1-4 0 15,-5-1 0-15,-2-1-985 0,-2-2-296 16,-2-1-2024-16</inkml:trace>
  <inkml:trace contextRef="#ctx0" brushRef="#br1" timeOffset="160246.04">31813 1658 6550 0,'0'0'545'0,"0"0"311"0,0 0-615 15,0 0-241-15,0 0 0 0,39 6 0 16,-18 11 0-16,2 8 0 0,-3 4 0 15,-5-1 0-15,-5 0 0 0,-2-9-229 16,-6-4-2516-16</inkml:trace>
  <inkml:trace contextRef="#ctx0" brushRef="#br2" timeOffset="195088.92">15253 2038 2885 0,'0'0'1545'0,"0"0"-945"0,0 0 308 15,0 0-332-15,0 0-155 0,0 0-185 16,0 0-196-16,15 57 100 0,-11-18 144 15,-2 3-236-15,4-6-4 0,-6 4 20 16,0-1-52-16,0-2 0 0,-6-1 4 16,2-4 0-16,-4-2-16 0,3-11 12 15,1-6 4-15,2-6-12 0,-2-5 16 16,4-2-4-16,0-3 28 0,0-15 189 16,6-11-233-16,3-12 0 15,-1-10 0-15,-4-3 0 0,6-3 0 16,-4 2 0-16,5 8 0 0,3 9 0 15,1 13 0-15,-7 11 0 0,0 9 0 16,-6 5 0-16,3 5 0 16,1 11 0-16,-2 14 0 0,0 9 0 15,-2 4 0-15,2-4 0 0,2-6 0 16,5-2 0-16,-1-7 0 0,0-2 0 16,5-4 0-16,-3-7 0 15,-1-3 0-15,-1-3 0 0,-6-5 0 16,2-1 0-16,0-10 0 0,5-10 0 15,-1-8 0-15,0-6 0 0,1-2 0 16,-1 1 0-16,0 3 0 0,5 8 0 16,-5 6 0-16,-4 11 0 0,1 6 0 15,-7 4 0-15,4 9 0 0,2 12 0 16,-6 8 0-16,0 7 0 0,-2 1 0 16,-2 0 0-16,4-2 0 0,0-3 0 15,4-2 0-15,4-3 0 16,3-7-653-16,-1-5-420 0,0-8-403 0</inkml:trace>
  <inkml:trace contextRef="#ctx0" brushRef="#br2" timeOffset="195399.63">15805 2158 2709 0,'0'0'3497'0,"-6"-35"-3052"0,6 15 219 0,0 9 32 16,0 2-515-16,-4 4-181 0,4 3 0 15,-2 2 0-15,-2 0 0 0,-3 5 0 16,-7 9 0-16,-3 15 0 0,3 4 0 16,-3 5 0-16,1 1 0 0,12-5 0 15,2-1 0-15,4-2 0 0,12-3 0 16,3-5 0-16,8-5 0 0,4-6 0 16,2-6 0-16,6-6 0 15,-2-6 0-15,-4-7 0 0,-4-5 0 16,-11-2 0-16,-5-6 0 0,-5-4 0 15,-6 2 0-15,-6-2 0 0,-5 3 0 16,-1 2 0-16,-3 6 0 16,5 6 0-16,0 7-629 0,10 4-283 15,-2 2-149-15,2 0-1464 0</inkml:trace>
  <inkml:trace contextRef="#ctx0" brushRef="#br2" timeOffset="195885.77">16035 2116 5434 0,'0'0'988'0,"0"0"-495"0,0 0 103 16,-11 41-412-16,1-11 36 0,6 4 57 16,-2-2-277-16,6-1 0 0,6-2 0 15,8 0 0-15,1-5 0 0,3-3 0 16,-3-6 0-16,1-4 0 0,1-4 0 16,-7-7 0-16,1-1 0 0,-1-11 0 15,0-6 0-15,-1-2 0 16,-3-10 0-16,-2-1 0 0,-2-3 0 15,2 1 0-15,-2 4 0 0,6 6 0 16,-1 10 0-16,-3 3 0 16,-2 6 0-16,-2 3 0 0,4 1-41 15,-4 2-171-15,4 6-236 0,-2 3 12 16,2 3 36-16,0 3-525 0,-2 0 309 16,3 0 332-16,-5-1 232 15,0 1 52-15,0 1 144 0,-5 0 420 16,5-3-176-16,0-1-12 0,0-3 201 15,0-4-297-15,5-4-12 0,-3-2 188 16,2-1-196-16,2-9-159 0,2-7-101 16,-1-8 0-16,-1-3 0 0,2-5 0 15,-2 2 0-15,5-1 0 0,-5 4 0 16,4 4 0-16,-4 7 0 0,-2 8 0 16,-4 4 0-16,0 4 0 15,5 3 0-15,-3 8 0 0,2 11 0 16,2 5 0-16,2 3 0 0,-2 2 0 15,5-2 0-15,-5 0 0 0,4 0 0 16,-4-5 0-16,3-3 0 16,-3-3 0-16,-6-6 0 0,4-3-129 15,-2-7-1075-15,-2-3-2602 0</inkml:trace>
  <inkml:trace contextRef="#ctx0" brushRef="#br2" timeOffset="196109.73">16494 1641 7259 0,'0'0'576'0,"0"0"-219"0,0 0-357 0,-19 37 0 0,15-5 0 15,0 8 0-15,4 8 0 0,10 6 0 16,0 10 0-16,1 7 0 16,3 4 0-16,-4 2 0 0,-1-7 0 0,-5 0 0 15,0-7 0-15,-4-9 0 16,-4-5 0-16,-6-10-173 0,3-12-939 15,-7-16-985-15,8-6 692 0,-1-11-376 0</inkml:trace>
  <inkml:trace contextRef="#ctx0" brushRef="#br2" timeOffset="196219.84">16415 2139 6030 0,'0'0'1233'0,"0"0"-445"16,0 0-647-16,45-29-141 15,-20 29 0-15,-2 0 0 0,4 2 0 16,4 0 0-16,2 0 0 0,2-1 0 15,0-1 0-15,-12 0-17 0,-2-4-3813 0</inkml:trace>
  <inkml:trace contextRef="#ctx0" brushRef="#br2" timeOffset="196635.76">16804 2214 7643 0,'0'0'112'0,"-7"42"124"0,3-13-35 0,4-3-201 0,0-1 0 15,0-1 0-15,4-3 0 0,1-2 0 16,1-4 0-16,-2-2 0 16,-2-3 0-16,-2-3-185 0,0-4-811 15,-2-1-177-15,-6-5-2476 0</inkml:trace>
  <inkml:trace contextRef="#ctx0" brushRef="#br2" timeOffset="196774.39">16855 1845 5478 0,'0'0'56'0,"0"0"136"0,0 0 116 16,0 0-284-16,31 6-20 0,-31 20-4 16,0 6-196-16,0 1-428 0,0-8-1273 15,0 0-1348-15</inkml:trace>
  <inkml:trace contextRef="#ctx0" brushRef="#br2" timeOffset="196984.9">16859 2450 5490 0,'0'0'920'0,"0"0"-411"15,0 0 663-15,0 0-1071 0,38-48-101 16,-18 9 0-16,1-8 0 16,-4 2 0-16,-1 4 0 0,1 7 0 15,-7 9 0-15,0 7 0 0,-1 11 0 16,-3 7 0-16,-2 13 0 0,-2 10 0 16,4 5 0-16,-6 8 0 15,0-1 0-15,0 4 0 0,-2 1 0 16,4-5-137-16,2-2-235 0,11-7-544 15,5-5 51-15,3-8-63 0,8-10-465 16,-10-2 429-16,6-4-289 0</inkml:trace>
  <inkml:trace contextRef="#ctx0" brushRef="#br2" timeOffset="197380.01">17281 2370 144 0,'0'0'3273'0,"6"-53"-1660"16,-8 26-765-16,-8 7-208 16,0 4 225-16,-1 7-425 0,-3 5-148 0,-3 4-215 15,1 10-77-15,-1 6 0 16,1 4 0-16,-3 2 0 0,9 0 0 15,3-1 0-15,7-3 0 0,11-2 0 16,3-6-21-16,3-3-179 16,4-3 88-16,-1-4-8 0,1-2-40 15,-3-7 80-15,-3 1 76 0,-1-3 8 16,-3 3 4-16,-5 1 68 0,0 1 84 16,-6 6-8-16,6 0 0 15,-2 4-124-15,3 11-12 0,-3 12 32 16,2 10-40-16,4 5-8 0,-1 1 0 15,1-2-4-15,-2-1 0 0,-4 1 0 16,-4 1-60-16,-4 1 60 0,-12-1-12 16,-11 2 32-16,-4-2-12 0,-11-4 100 15,-5-4-87-15,-3-8-17 0,-6-5 0 16,5-6 0-16,3-12 0 0,5-8 0 16,8-16 0-16,2-16 0 15,12-11 0-15,9-7 0 0,12 3 0 16,16 3 0-16,17 7 0 0,13 0 0 15,7 3 0-15,5 5 0 0,6 3 0 16,-2 6 0-16,-16 5-237 16,-7 0-2016-16</inkml:trace>
  <inkml:trace contextRef="#ctx0" brushRef="#br2" timeOffset="198010.57">18257 2125 5582 0,'0'0'856'0,"0"0"-367"0,-46-47 219 0,19 33-168 0,1 4-523 0,-5 0-17 15,0 4 0-15,4 4 0 0,6 2 0 16,4 1 0-16,3 5 0 0,6 6 0 15,-1 0 0-15,7 2 0 0,2 1 0 16,0 1 0-16,7-2 0 16,3-1 0-16,2 1 0 0,9 0 0 15,8 1 0-15,6-1 0 0,0 1 0 16,2 1 0-16,-6 0 0 0,5 1-21 16,-14 1-127-16,-1 1-32 15,-15 0 60-15,-2-4 120 0,-8 4 4 16,-6-2-4-16,-7-2 168 0,-7 2 129 15,-3-3-297-15,0-1 0 0,2-4 0 16,-2-5 0-16,6-4 0 0,3-4 0 16,3-5 0-16,5-6 0 0,0-3-981 15,10 4-180-15,-2-1-331 0</inkml:trace>
  <inkml:trace contextRef="#ctx0" brushRef="#br2" timeOffset="198436.83">18331 2699 5454 0,'-14'33'732'0,"-3"-6"-31"0,7-2-173 16,4-10-256-16,-1-5 72 15,3-6-236-15,4-4-55 0,0-3-53 16,-4-10 0-16,4-15 0 0,0-14 0 15,4-10 0-15,3-11 0 0,1-8 0 16,2-10 0-16,3-5 0 0,5-2 0 16,1 6 0-16,1 17 0 0,1 21 0 15,0 18 0-15,-5 14 0 0,-1 8 0 16,-9 1 0-16,0 3 0 0,-2 0 0 16,3 6 0-16,3 5 0 15,8 7 0-15,1 3 0 0,0 2 0 16,-3 0 0-16,-5-1 0 0,-7 0 0 15,-4 2 0-15,-4-1-9 0,-7 1 9 16,-9-1 0-16,-1-2 9 16,-2-4-9-16,-2-3 0 0,1-6 0 15,1-4 0-15,2-4 0 0,7-2 0 16,3-3 0-16,3 1 0 0,4-1-433 16,4 2-523-16,0 0-1393 15,10 1-229-15</inkml:trace>
  <inkml:trace contextRef="#ctx0" brushRef="#br2" timeOffset="198639.79">18625 2312 5478 0,'0'0'716'0,"0"0"-223"0,0 0 27 16,0 0-276-16,0 0 12 0,0 0 68 16,0 0-163-16,0 0-161 0,0 0 0 15,4-42 0-15,-8 13 0 16,0-3 0-16,4 0 0 0,10 2 0 15,0 4 0-15,5 5 0 0,1 2 0 16,-1 5 0-16,-3 3 0 16,5 3 0-16,-7 2-553 0,0 2-1068 15,-3 3-928-15</inkml:trace>
  <inkml:trace contextRef="#ctx0" brushRef="#br2" timeOffset="198795.81">18846 2134 5374 0,'0'0'1869'15,"4"47"-1221"-15,-4-18-347 0,0 2-301 16,-4 1 0-16,2 0 0 0,2 0 0 16,0-3 0-16,2-5 0 0,2-2 0 15,-2-8 0-15,-2-8 0 0,0-3-1289 16,0-7-1096-16</inkml:trace>
  <inkml:trace contextRef="#ctx0" brushRef="#br2" timeOffset="198888.77">18920 1697 5346 0,'0'0'0'16,"0"0"-16"-16,0 0 4 0,0 0-612 15,21 49-857-15</inkml:trace>
  <inkml:trace contextRef="#ctx0" brushRef="#br2" timeOffset="199135.54">18935 2420 6158 0,'0'0'833'0,"0"0"35"16,0 0-535-16,0 0-333 0,43-35 0 16,-14 0 0-16,0-4 0 0,2-1 0 15,0 0 0-15,-4 5 0 0,-6 6 0 16,-1 9 0-16,-7 11 0 0,-9 5 0 16,0 4 0-16,0 5 0 0,-2 12 0 15,4 9 0-15,-4 6 0 16,1 6 0-16,-3-2 0 0,0-1 0 15,4-4 0-15,0-2 0 0,2-1 0 16,0-7 0-16,0-5 0 16,1-5-81-16,-3-6-2836 0</inkml:trace>
  <inkml:trace contextRef="#ctx0" brushRef="#br2" timeOffset="199724.78">19456 2306 4830 0,'0'0'484'16,"0"0"132"-16,6-41-64 0,-6 25-291 15,-6-2 87-15,0-3-180 0,-5 0-32 16,-3 2 96-16,-3 2-188 16,7 8 76-16,-5 8 144 0,3 3-164 15,-5 10-63-15,-1 4-37 0,1 2 0 16,1 2 0-16,5 0 0 0,7-2 0 16,8 0 0-16,7-5 0 15,3-4 0-15,5-2 0 0,-1-4-45 16,1-1-79-16,0-2 60 0,-3-5 36 15,-1-3 8-15,-3 0 20 0,3-1 64 16,-5 0-32-16,-4 5 60 0,0 2 1 16,-2 3-93-16,3 9 0 0,7 15 0 15,1 11 0-15,1 10 0 0,-1 6 0 16,-3-2 0-16,0-2 0 0,-1-1 0 16,-7-2 0-16,2-2 0 0,-8-1 0 15,-8 1 0-15,-9-4 0 16,-8 0 0-16,-10-2 0 0,-6-2 0 15,-9-5 0-15,4-4 0 0,-5-5 0 16,1-6 0-16,6-7 0 16,3-8 0-16,12-9 0 0,4-12 0 15,4-7 0-15,9-9 0 0,8-1 0 16,8 5 0-16,18 2 0 0,14 0 0 16,7 0 0-16,15-1 0 15,4 2 0-15,6 2 0 0,4 2 0 16,0-1 0-16,-6 1 0 0,-16 4-1545 15,-7-1-2409-15</inkml:trace>
  <inkml:trace contextRef="#ctx0" brushRef="#br2" timeOffset="201402.62">20049 3181 3145 0,'0'0'916'0,"0"0"-379"0,0 0 395 0,0 0-384 0,0 0-140 15,0 0 197-15,0 0-253 0,0 0-12 16,21-32 69-16,-19 25-409 0,-2 1 0 15,2 0 0-15,-2-1 0 0,-4-3 0 16,-7 0 0-16,-9-2 0 16,-1 3 0-16,-4 2 0 0,-2 4 0 15,5 3 0-15,-1 6 0 0,0 2 0 16,0 4 0-16,-1 3 0 0,3 0 0 16,4-1 0-16,1 0 0 15,10-1 0-15,1-1 0 0,3-1 0 16,2 0 0-16,7 2 0 0,5 0 0 15,5 2 0-15,7 3 0 0,3 1 0 16,4 2 0-16,4 2 0 0,-2 1 0 16,-2 2 0-16,-4 2 0 0,0 1 0 15,0 3 0-15,-4 0 0 0,0-2 0 16,-7 0 0-16,-6-4 0 0,-3-3 0 16,-5-4 0-16,-2-1 0 15,-4-7 0-15,-11-2 0 0,1-4 0 16,-11-5 0-16,-6 0 0 0,-4-8 0 15,-3-3 0-15,-3-5 0 16,2-2 0-16,0-1 0 0,-3-1 0 16,5 3 0-16,4 2 0 0,6 6 0 15,8 6 0-15,9 3 0 0,4 7-185 16,4 0-1219-16,0 4-4187 0</inkml:trace>
  <inkml:trace contextRef="#ctx0" brushRef="#br2" timeOffset="205200.56">19727 2906 3157 0,'0'0'676'0,"0"0"-95"0,0 0 519 0,0 0-376 0,0 0-115 15,0 0 347-15,0 0-567 0,0 0-389 16,0 0 0-16,-3-18 0 16,14 18 0-16,7 0 0 0,9 3 0 15,2-1 0-15,4 1 0 0,4-2 0 16,7-1 0-16,8-1 0 0,8-3 0 16,-1-1 0-16,-3-1 0 15,-10-1 0-15,-9 0 0 0,-12-6 0 16,-13 1-1710-16,3-6-4680 0</inkml:trace>
  <inkml:trace contextRef="#ctx0" brushRef="#br2" timeOffset="206142.6">20560 3249 2833 0,'0'0'1961'0,"0"0"-1229"0,0 0 80 0,0 0 137 16,0 0-617-16,0 0-104 15,51-7 117-15,-16 7-345 0,-2 0 0 16,1 0 0-16,-3-1 0 0,0-2 0 15,0 2 0-15,-5-2 0 16,1 1 0-16,-6 1 0 0,-2 0-693 16,-9 1-239-16,-8 0-1878 0</inkml:trace>
  <inkml:trace contextRef="#ctx0" brushRef="#br2" timeOffset="206469.37">20553 3414 4946 0,'0'0'1160'0,"0"0"-499"16,0 0-73-16,0 0 40 16,0 0-419-16,44 7-209 0,-7-5 0 15,6-1 0-15,3-1 0 0,-1 0 0 16,-1 0 0-16,-3 2 0 0,-4 2 0 15,-6-4 0-15,-4 1 0 0,-6-5-5059 0</inkml:trace>
  <inkml:trace contextRef="#ctx0" brushRef="#br2" timeOffset="207689.44">21742 3176 4137 0,'0'0'609'0,"0"0"147"0,0 0 353 0,8-35-697 16,-8 31-20-16,0 1 144 0,-4-1-295 16,-6-2-241-16,-5-1 0 15,-3 0 0-15,-3 3 0 0,0 2 0 16,1 1 0-16,-3 1 0 0,2 0 0 15,1 2 0-15,-1 3 0 0,2 4 0 16,1 1 0-16,5 0 0 0,1 0 0 16,8 3 0-16,2-1 0 0,2 1 0 15,6 0 0-15,6 3 0 0,9 0 0 16,4 4 0-16,4 3 0 16,0 1 0-16,4 2 0 0,0-2 0 15,-4 0 0-15,-4-1 0 0,-9 0 0 16,1-1 0-16,-9-1 0 0,-6-2 0 15,-4-2 0-15,-8-2 0 16,-7 2 0-16,-6-4 0 0,-6 0 0 16,-6-3 0-16,-2-2 0 0,2-5 0 15,0-2 0-15,4-1 0 0,6-6 0 16,4-3 0-16,9-4 0 16,8-1 0-16,4 0-549 0,4 5-1324 15,6-2-320-15</inkml:trace>
  <inkml:trace contextRef="#ctx0" brushRef="#br2" timeOffset="208990.9">22445 2729 4021 0,'0'0'1001'0,"0"0"239"0,0 0-563 0,0 0-189 16,0 0 148-16,0 0-507 0,0 0-129 15,0 0 0-15,0 0 0 0,-50 2 0 16,25 26 0-16,-1 9 0 16,-1 8 0-16,-2 6 0 0,4 8 0 15,-2 9 0-15,0 4 0 0,0 6 0 16,7 2 0-16,3 1 0 16,5-1 0-16,3-3 0 0,9-2 0 15,0-7 0-15,9-7 0 0,5-10 0 16,7-9 0-16,4-10 0 0,12-8 0 15,4-9 0-15,7-8 0 0,-1-7 0 16,-7-5-825-16,-7-7-1440 0</inkml:trace>
  <inkml:trace contextRef="#ctx0" brushRef="#br2" timeOffset="209534.77">22718 3050 6310 0,'0'0'409'0,"0"0"307"0,0 0 41 15,0 0-757-15,0 0 0 0,-11 60 0 16,9-18 0-16,0 6 0 0,2 3 0 15,0 0 0-15,4 4 0 0,-4 0 0 16,0 1 0-16,-4-3 0 0,-2-4 0 16,-4-5 0-16,8-9 0 0,0-10 0 15,2-7 0-15,0-10-557 0,0-5-2140 16,2-10-793-16</inkml:trace>
  <inkml:trace contextRef="#ctx0" brushRef="#br2" timeOffset="209814.83">22937 3368 6911 0,'0'0'1084'16,"0"0"-887"-16,0 0-197 0,33 17 0 16,0-10 0-16,8-1 0 0,11-4 0 15,0-2 0-15,3 0 0 0,-1 0 0 16,-4-2 0-16,-5 2 0 16,-12-2 0-16,-4 0 0 0,-12 0-1205 15,-15-1-2365-15</inkml:trace>
  <inkml:trace contextRef="#ctx0" brushRef="#br2" timeOffset="210046.23">23141 3165 4378 0,'0'0'1576'15,"0"0"-899"-15,-10 58 131 0,6-19-55 16,0 6-753-16,4-3 0 0,0-1 0 16,10-6 0-16,3-2 0 0,5-4 0 15,-1-2 0-15,1-3 0 0,-5-6-641 16,-5-8-2296-16</inkml:trace>
  <inkml:trace contextRef="#ctx0" brushRef="#br2" timeOffset="210684.51">23685 3292 6458 0,'0'0'877'0,"0"0"-357"0,0 0-183 0,0 0-337 0,0 0 0 0,0 0 0 15,0 0 0-15,33 49 0 0,-10-8 0 16,0 7 0-16,-1 3 0 0,-3 6 0 15,-7 0 0-15,-3 0 0 16,-7-3 0-16,-9-7 0 0,-3-4 0 16,-2-7 0-16,-7-5 0 0,-2-5 0 15,-1-6 0-15,-3-9 0 16,2-8 0-16,-2-6 0 0,3-12 0 16,1-7 0-16,4-10 0 0,5-11 0 15,4-13 0-15,2 10-1093 0,-3-14-2821 0</inkml:trace>
  <inkml:trace contextRef="#ctx0" brushRef="#br2" timeOffset="210839.53">23832 2899 7683 0,'0'0'509'0,"0"0"-509"15,0 0 0-15,0 0 0 0,0 0 0 16,0 0 0-16,0 0 0 0,0 0 0 15,0 0-1654-15,-17-5-1007 0</inkml:trace>
  <inkml:trace contextRef="#ctx0" brushRef="#br2" timeOffset="211711.03">23987 3421 3297 0,'0'0'884'0,"0"0"121"0,0 0-321 0,0 0-264 15,0 0 161-15,0 0-133 0,0 0-60 16,0 0 97-16,-19-9-485 0,19-3 0 15,2-5 0-15,9-6 0 16,3-5 0-16,5-2 0 0,1 3 0 16,1 1 0-16,-2 3 0 0,-1 5 0 15,-3 6 0-15,-3 5 0 0,-4 5 0 16,-3 2 0-16,1 4 0 16,-2 7 0-16,2 11 0 0,-6 5 0 15,0 4 0-15,0-2 0 0,-6-2 0 16,6-1 0-16,-10-2 0 0,3-1 0 15,1-4 0-15,2-6 0 0,0-4 0 16,4-5 0-16,0-3 0 0,0-1 0 16,2-1 0-16,4-7 0 0,7-10 0 15,5-6 0-15,3-4 0 0,6-5 0 16,0 1 0-16,6 0 0 0,-4 3 0 16,0 6 0-16,-5 6 0 15,-7 8 0-15,-7 5 0 0,-4 4 0 16,-4 4 0-16,1 6 0 0,-3 11 0 15,-5 7 0-15,-3 5 0 16,-6 4 0-16,-3 4 0 0,1 6 0 16,-1 4 0-16,1 3 0 0,-1 2 0 15,7-3 0-15,1-5 0 0,5-4 0 16,0-7 0-16,4-7 0 16,4-7 0-16,2-8 0 0,9-5 0 15,-1-8 0-15,11-7 0 0,4-12-341 16,-2 2-883-16,4-6-653 0</inkml:trace>
  <inkml:trace contextRef="#ctx0" brushRef="#br2" timeOffset="212178.93">24667 2760 6482 0,'0'0'593'0,"0"0"-149"0,0 0 100 0,41 38-415 0,-12 4-129 16,6 14 0-16,5 11 0 0,-5 9 0 15,4 8 0-15,0 6 0 0,-8 3 0 16,-6 0 0-16,-19-1 0 16,-16-5 0-16,-21-6 0 0,-10-10 0 15,-13-9 0-15,-4-10 0 16,0-9 0-16,-2-10 0 0,6-13 0 16,15-10 0-16,4-10-2190 0</inkml:trace>
  <inkml:trace contextRef="#ctx0" brushRef="#br2" timeOffset="-213265.68">21587 4010 5374 0,'0'0'760'0,"0"0"-364"0,0 0 141 16,0 0-297-16,-6 48 84 0,8-13 176 16,2 7-439-16,-2 3-61 0,2 2 0 15,0 4 0-15,-2 3 0 0,-2 4 0 16,0 4 0-16,-4 2 0 0,-2-2 0 15,4-1 0-15,-2-2 0 0,-4-5 0 16,1-7 0-16,-3-5 0 0,2-10 0 16,-1-6 0-16,5-9 0 0,2-6 0 15,-2-4 0-15,4-3 0 16,0-3 0-16,0-1 0 0,0 0 0 16,0 0 0-16,0 0 0 0,-2-3 0 15,0-2 0-15,0-2 0 16,-2-3 0-16,-2 3 0 0,1-1 0 15,1 1 0-15,2 0 0 0,0 1 0 16,2 1 0-16,2 0 0 0,13 0 0 16,7 2 0-16,14-1 0 0,7 1 0 15,13-2 0-15,0 1 0 0,2 2 0 16,-3 1 0-16,-3 1 0 16,-9 1 0-16,-5 2 0 0,-5 1 0 15,-8 0 0-15,-1-2 0 0,-7-1 0 16,-7-1 0-16,-6 0 0 0,-2-2-745 15,-2-3-444-15,-8-4-659 0</inkml:trace>
  <inkml:trace contextRef="#ctx0" brushRef="#br2" timeOffset="-212953.71">21479 3948 3605 0,'0'0'164'0,"0"0"725"0,0 0-153 0,0 0-72 0,0 0 297 15,0 0-337-15,-37 63-184 0,0-25-331 16,-4 0-109-16,3-4 0 0,12-6 0 16,3-3 0-16,8-7 0 0,7-5 0 15,6-7 0-15,4-3-489 0,4-3-2072 16,11-7-296-16</inkml:trace>
  <inkml:trace contextRef="#ctx0" brushRef="#br2" timeOffset="-212808.31">21494 4036 6538 0,'0'0'741'0,"47"27"172"16,-5-15-913-16,-1-3 0 0,7-1 0 16,1 2 0-16,-1 0 0 0,-3 1 0 15,-1 0 0-15,-13-3 0 0,-4-4-1742 0</inkml:trace>
  <inkml:trace contextRef="#ctx0" brushRef="#br2" timeOffset="-212109.16">22482 4716 4482 0,'0'0'2068'0,"-39"-22"-1299"0,10 12-389 0,-4 6-200 0,-4 2-44 15,1 2-124-15,5 1-4 0,4 4-4 16,13 0 0-16,6 1-4 0,-1 2 0 15,9 5-20-15,0 5 20 0,5 3-4 16,5 2-28-16,2-2 32 0,7-2 0 16,4 0-16-16,1-2 16 0,5-3 8 15,0-1-8-15,-2-1-8 16,0-3-52-16,-6 2-100 0,-5-3 32 16,-5 3 40-16,-7-2 72 0,-4 2 16 15,-4 1 52-15,-3 0 36 16,-7 2 40-16,-3 0 16 0,-3 2-136 15,-3-2 24-15,-2-1-8 0,0-4-20 16,1 0-4-16,-1-6 0 0,6 0-8 16,5-3-120-16,1-3-580 0,7 1-125 15,2-2-247-15,4-2-1961 0</inkml:trace>
  <inkml:trace contextRef="#ctx0" brushRef="#br2" timeOffset="-211473.85">22575 4977 6178 0,'0'0'789'0,"-4"33"-641"0,0-1 248 0,-2 10-64 16,6 4-200-16,0-1-8 0,6 1-31 16,-2 3-93-16,0-2 0 15,0-3 0-15,0 0 0 0,-2-4 0 16,-2-9 0-16,0-7 0 0,0-10 0 16,0-8 0-16,-2-5 0 15,-2-3 0-15,-6-15 0 0,-5-14 0 16,1-11 0-16,-1-13 0 0,3-10 0 15,2-4 0-15,8-8 0 0,2 1 0 16,6 0 0-16,6 11 0 0,7 7 0 16,4 13 0-16,1 11 0 0,-1 7 0 15,2 10 0-15,-4 2 0 16,-3 6 0-16,-5 2 0 0,-5 5 0 16,0 2 0-16,2 4 0 0,1 8 0 15,-1 3 0-15,0 3 0 0,-7 4 0 16,-3 0 0-16,-5 3 0 0,-5 0 0 15,-2 1 0-15,-5-2 0 0,1-2 0 16,-3-3 0-16,7-3 0 0,-3-6 0 16,3-4-33-16,-3-3-543 15,3-3-1449-15,6-3-552 0</inkml:trace>
  <inkml:trace contextRef="#ctx0" brushRef="#br2" timeOffset="-211237.99">22833 4940 5014 0,'0'0'736'16,"0"0"-280"-16,0 0 357 0,-2 39-541 15,2-34-84-15,0-4 36 16,2 2-140-16,0-3 16 0,3 0 168 16,-3-6-231-16,-2-6-37 0,0-8 0 15,-7-4 0-15,3-2 0 0,2 1 0 16,2 2 0-16,2 2 0 0,7 3 0 15,3 3 0-15,2 2 0 0,7 1 0 16,4-1 0-16,0 2-849 0,-5 3-1768 16,-1-2-1113-16</inkml:trace>
  <inkml:trace contextRef="#ctx0" brushRef="#br2" timeOffset="-211097.31">23084 4793 6170 0,'0'0'1413'0,"-19"50"-804"0,9-20-609 16,5 2 0-16,-1 2 0 15,2 0 0-15,4 0 0 0,4-2 0 16,7-5 0-16,-1-5 0 0,6-4 0 16,-5-8 0-16,-5-8-981 0,-2-2-892 15,-2-8-984-15</inkml:trace>
  <inkml:trace contextRef="#ctx0" brushRef="#br2" timeOffset="-210987.25">23164 4555 3633 0,'0'0'296'16,"0"0"-296"-16,0 33-120 0,2-12-2565 16</inkml:trace>
  <inkml:trace contextRef="#ctx0" brushRef="#br2" timeOffset="-210417.34">23205 4998 4546 0,'0'0'1024'15,"0"0"285"-15,0 0-809 16,9 34-208-16,-1-37 108 0,4-9-279 15,11-9-121-15,0-6 0 0,0-3 0 16,-3 4 0-16,-7 6 0 0,-3 6 0 16,-6 5 0-16,-2 6 0 0,-2 3 0 15,0 0 0-15,0 6 0 16,-4 9 0-16,-2 8 0 0,-2 5-213 16,-1 4-87-16,5 0 64 0,4-7-196 15,9-5 52-15,3-5-65 0,7-6-531 16,1-6 160-16,5-3-25 0,2-8 481 15,-2-3 360-15,-5-2 64 0,-3-2 88 16,-5-4-20-16,-3-2 164 0,-7-2 405 16,-2 2-205-16,-7 1 32 15,-3 4 296-15,0 6-479 0,6 4-137 16,-3 2 224-16,1 2-256 0,0 2-92 16,-4 0-48-16,1 3-36 0,1 3-4 15,0 1 0-15,6-2-40 16,2 2 12-16,2-1-196 0,4-1 88 15,6-2 104-15,5-3 32 0,-3 0-8 16,-1 0 12-16,-3-1 56 0,-6 1 48 16,-2 0 28-16,3 0-12 15,-1 5-88-15,0 6 20 0,0 10 56 16,0 6-80-16,4 8 60 0,1 3 120 16,1 2-107-16,0 2-101 0,1 3 0 15,-3-1 0-15,-6 1 0 0,-6 0 0 16,-13-1 0-16,-7-1 0 0,-10-5 0 15,-5-3 0-15,-4-6 0 0,-1-8 0 16,3-5 0-16,4-10 0 0,6-6 0 16,2-11 0-16,4-8 0 15,4-12 0-15,7-5 0 0,8-5 0 16,6 1 0-16,10 3 0 0,9 3 0 16,8 2 0-16,6-1 0 0,8-1 0 15,4 1 0-15,-9 7 0 16,-1-4-1790-16</inkml:trace>
  <inkml:trace contextRef="#ctx0" brushRef="#br2" timeOffset="-209906.01">24181 4692 6094 0,'0'0'709'0,"0"0"311"0,-49-21-651 0,30 21-369 0,2 6 0 16,1 6 0-16,-1 7 0 0,3 6 0 15,-1 6 0-15,5 7 0 16,2 3 0-16,8 2 0 0,0-1 0 16,10-2 0-16,3-5 0 0,3-3 0 15,3-8 0-15,5-5 0 16,3-7 0-16,2-8-81 0,2-4-723 15,-2-4 11-15,-8-5-1303 0,-2-1-610 0</inkml:trace>
  <inkml:trace contextRef="#ctx0" brushRef="#br2" timeOffset="-209562.85">24417 4911 5354 0,'0'0'1036'0,"-6"-37"-287"0,-1 16 243 16,-5 0-931-16,0 6-61 0,1 3 0 16,1 5 0-16,4 5 0 0,0 4 0 15,-7 11 0-15,-3 13 0 16,-5 7 0-16,4 8 0 0,5 0 0 16,6-3 0-16,6-5 0 0,2-3 0 15,10-8 0-15,3-6 0 16,5-9 0-16,3-7 0 0,0-7 0 15,0-9 0-15,-5-5 0 0,-3-2 0 16,-5-3 0-16,-6 0 0 0,0 0 0 16,-4 0 0-16,0-1 0 15,0 0 0-15,0-1 0 0,-2 6 0 16,2 4-293-16,0 5-343 0,4 6-529 16,-2 4 53-16,7 3-133 0</inkml:trace>
  <inkml:trace contextRef="#ctx0" brushRef="#br2" timeOffset="-209359.6">24473 4927 2765 0,'0'0'1208'0,"-11"46"-123"0,5-27 640 16,2-7-1077-16,2-3-180 0,0-6-175 16,2-3-293-16,2 0 0 15,6-9 0-15,7-12 0 0,1-6 0 16,5-5 0-16,-3 0 0 0,-3 4 0 16,-3 4 0-16,1 3 0 0,-7 8 0 15,-2 7 0-15,-4 3 0 0,0 3 0 16,6 8 0-16,-4 7 0 15,0 8 0-15,3 6 0 0,-1-1 0 16,-2-3 0-16,4-1 0 0,-2-5 0 16,4-1 0-16,3-4-769 0,-3-6-368 15,2-2-555-15</inkml:trace>
  <inkml:trace contextRef="#ctx0" brushRef="#br2" timeOffset="-209017.06">24898 4829 6182 0,'0'0'505'0,"0"0"-165"0,0 0 260 15,-20-37-480-15,16 30 88 16,-5 0 29-16,-5 0-237 0,-7 2 0 16,5 4 0-16,-5 3 0 0,-2 10 0 15,1 4 0-15,-1 2 0 0,2 1 0 16,5 0 0-16,5-3 0 15,9-6 0-15,10 1 0 0,11-4 0 16,8-1 0-16,8-1 0 0,0 0 0 16,5 0 0-16,-5 1 0 0,-2 3 0 15,-2-2 0-15,-13 2 0 16,-3 3 0-16,-9 0 0 0,-8 2 0 16,-6 3 0-16,-7-2 0 0,-8 4 0 15,1-2 0-15,-5-2 0 0,2-3 0 16,0-6 0-16,9-4 0 0,5-3 0 15,5-9 0-15,6-8-817 0,4-7-1088 16,5 0-8-16,3-5-1032 0</inkml:trace>
  <inkml:trace contextRef="#ctx0" brushRef="#br2" timeOffset="-208816.01">25091 4430 2825 0,'0'0'3730'0,"0"0"-3058"0,0 0 52 16,0 0-483-16,0 0-241 15,-11 36 0-15,7 9 0 0,2 12 0 16,2 8 0-16,0 3 0 0,2-1 0 16,0 2 0-16,0-5 0 0,0-6 0 15,-2-3 0-15,0-8 0 16,0-4 0-16,-2-9 0 0,0-11-997 16,-2-9-864-16,-2-12-884 0</inkml:trace>
  <inkml:trace contextRef="#ctx0" brushRef="#br2" timeOffset="-208041.62">25010 4896 6038 0,'0'0'729'0,"35"-37"-217"0,-10 22 316 16,-2 6-743-16,4 3-85 0,-3 2 0 15,1 4 0-15,0 1 0 16,0 4-33-16,-4 2-575 0,-3-1-92 16,-3 3-561-16,-3-2 485 0,-8-1 303 15,-2-3 241-15,-2 1 232 0,0-3 305 16,0 0 715-16,-4 0-156 15,-6 0-327-15,-3 1 195 0,-5-1-376 16,1 2-87-16,1 3-269 0,1 5 0 16,1 3 0-16,-1 6 0 15,3 3 0-15,4 1 0 0,6-1 0 16,2 0 0-16,4-5 0 0,10-4 0 16,1-5 0-16,1-3-141 0,5-6 137 15,-3-7-28-15,5-6 32 0,-4-4 44 16,3 0-32-16,-1-1 0 0,-6 1 16 15,-1 2-20-15,-4 4-8 0,-3 4 12 16,-3 2-12-16,-4 4 0 0,2 0 0 16,-2 1 0-16,2 0-8 15,0 3 0-15,2 2-8 0,0 2 16 16,-2 3 0-16,2-1-16 0,1 0 12 16,-5-1-8-16,2 0-4 0,-2-1 16 15,0 0 0-15,-2-1-12 16,-3 0 12-16,3-1-4 0,0-1 12 15,0-1-8-15,2-2 0 0,0-1-40 16,4 0 40-16,3-2 8 0,3-5-8 16,4-7 0-16,1-3 16 0,3-1-8 15,-3-1 4-15,-1 4 133 0,-3 2-145 16,-3 1 0-16,-4 4 0 16,-2 4 0-16,-2 1 0 0,0 3 0 15,0 0 0-15,0 0 0 0,0 9 0 16,2 5 0-16,0 5 0 0,2 1 0 15,3-1 0-15,-1-4 0 0,2-2 0 16,-4-4 0-16,0-3 0 0,1-2 0 16,-5-2 0-16,2-1 0 15,-2-1 0-15,2-1 0 0,-2-6 0 16,0-6 0-16,-2-1 0 0,2-1 0 16,-2 5 0-16,2 4 0 0,0 2 0 15,0 3 0-15,0 1 0 16,0 0 0-16,0 0 0 0,2 4 0 15,4 0 0-15,2 1 0 0,2-4 0 16,5 3 0-16,-3-3 0 0,-1 0 0 16,-7-1 0-16,-2 4 0 0,-2 3 0 15,-6 7 0-15,-5 13 0 16,-3 8 0-16,-3 0 0 0,7 0 0 16,8-9 0-16,2-8 0 0,10-7 0 15,9-7 0-15,6-6 0 0,-1-4-1589 16,-3-10-1453-16</inkml:trace>
  <inkml:trace contextRef="#ctx0" brushRef="#br2" timeOffset="-207681.87">25742 4424 6046 0,'0'0'909'0,"0"0"-5"0,0 0-676 0,-2 69-123 0,2-14-105 15,4 10 0-15,6 0 0 0,3 0 0 16,1-1 0-16,1-3 0 0,-3-3 0 16,-4-2 0-16,-6-6 0 15,-4-2 0-15,-6-3 0 0,-9-3 0 16,1-8 0-16,-1-8 0 0,1-10 0 16,6-9-1678-16,1-9-1063 0</inkml:trace>
  <inkml:trace contextRef="#ctx0" brushRef="#br2" timeOffset="-207572.56">25680 4989 7307 0,'0'0'720'16,"35"-8"-555"-16,-8 6-165 0,-4 1 0 15,1 1 0-15,-3 0 0 16,0 0 0-16,-5 0 0 0,-3-1-1029 16,-1-6-2977-16</inkml:trace>
  <inkml:trace contextRef="#ctx0" brushRef="#br2" timeOffset="-204525.91">26930 4377 3893 0,'0'0'545'0,"0"0"87"0,5-36 444 0,-5 33-543 0,0 2-9 16,0-1 280-16,-2 2-619 15,-1 0-185-15,1 0 0 0,-2 8 0 16,0 9 0-16,0 13 0 0,4 9 0 16,0 9 0-16,4 5 0 0,4-1 0 15,1 11 0-15,1 1 0 16,0 3 0-16,-3 0 0 0,-3-8 0 16,-2-4 0-16,-2-9 0 0,0-8 0 15,-2-8 0-15,0-8 0 0,2-8 0 16,0-5 0-16,0-8-245 0,2-1-2032 15,0-11-200-15</inkml:trace>
  <inkml:trace contextRef="#ctx0" brushRef="#br2" timeOffset="-204094.68">26959 4370 4241 0,'0'0'521'0,"0"0"991"0,0 0-523 0,0 0-229 16,0 0-591-16,0 0-169 0,0 0 0 16,0 0 0-16,-12 46 0 0,22-9 0 15,9 8 0-15,2 3 0 0,3 6 0 16,1 5 0-16,0 2 0 15,2-3 0-15,-2-6 0 0,2-7 0 16,-3-7 0-16,-1-8 0 0,-2-8 0 16,-3-4 0-16,-5-6 0 0,-5-7 0 15,-4-4 0-15,-4-1-1461 16,0-9-905-16</inkml:trace>
  <inkml:trace contextRef="#ctx0" brushRef="#br2" timeOffset="-203653.51">27218 4317 4181 0,'0'0'865'0,"0"0"-89"0,0 0 265 0,0 0-421 0,0 0-112 0,0 0-307 16,0 0-201-16,27 40 0 0,-19 2 0 16,0 6 0-16,0 0 0 0,3 5 0 15,-3-1 0-15,0 1 0 16,-1-1 0-16,-5 0 0 0,-2-3 0 16,-5-4 0-16,-1-3 0 0,-2-9 0 15,4-8 0-15,2-10 0 16,2-6-37-16,0-9-2968 0</inkml:trace>
  <inkml:trace contextRef="#ctx0" brushRef="#br2" timeOffset="-203093.75">26662 5219 6887 0,'0'0'164'0,"41"13"-96"0,0-11 592 0,13-2-247 16,14-2-413-16,13-5 0 0,6 0 0 15,4-3 0-15,-6 4 0 0,-5 0 0 16,-10 3 0-16,-10-1 0 0,-8 4 0 16,-13 0-589-16,-14 0-672 0,-10 4 241 15,-13 0-525-15</inkml:trace>
  <inkml:trace contextRef="#ctx0" brushRef="#br2" timeOffset="-201928.49">26928 5511 4630 0,'0'0'1236'0,"0"0"-535"0,-4 40-9 0,4-19 0 16,2 2-451-16,0-2-241 0,-2 0 0 15,2 0 0-15,-2-4 0 0,0-2 0 16,0-4 0-16,0-5 0 0,3-1 0 15,-3-4 0-15,2-1 0 0,2-2 0 16,4-11 0-16,6-10 0 0,1-4 0 16,1-4 0-16,-1-1 0 15,-1 4 0-15,1 0 0 0,-3 5 0 16,-1 6 0-16,-5 7 0 0,-2 6 0 16,-4 3 0-16,2 0 0 15,-2 1 0-15,2 5 0 0,0 8 0 16,0 9 0-16,-2 1 0 0,2 3 0 15,-2-3 0-15,4-6 0 0,1-3 0 16,-3-5 0-16,2-4 0 0,0-1 0 16,-2-4 0-16,2 0 0 0,2-4 0 15,5-6 0-15,7-7 0 16,1-4 0-16,4-2 0 0,-1 2 0 16,3 0 0-16,2 4 0 0,-2 2 0 15,-2 7 0-15,-1 5 0 0,-3 3 0 16,-1 8 0-16,1 5 0 0,-4 6 0 15,-1 1 0-15,-4 3 0 0,-1 1 0 16,-3-1 0-16,-2-3 0 0,2 1 0 16,-2-5 0-16,0-3 0 15,-2-4 0-15,1-3 0 0,-1-2 0 16,-2-1 0-16,0-1 0 0,2-2 0 16,-2 0 0-16,0 0-233 15,0-5-1360-15</inkml:trace>
  <inkml:trace contextRef="#ctx0" brushRef="#br2" timeOffset="-200186.48">28202 4452 2000 0,'0'0'80'0,"0"0"77"0,0 0 119 0,0 0 8 15,0 0 188-15,0 0 244 16,0 0-155-16,0 0 99 0,-6 58 288 16,-5-16-455-16,-3 7-21 0,-3 7 108 15,-3 5-304-15,-3 8-59 0,0 5-217 16,0 4 0-16,1 4 0 0,1 3 0 15,-2 5 0-15,-2 4 0 0,3-5 0 16,-1-4 0-16,4-5 0 0,3-10 0 16,5-6 0-16,1-8 0 15,4-8 0-15,0-7 0 0,2-8 0 16,1-11 0-16,3-9 0 0,0-7 0 16,0-6 0-16,0-3 0 15,7-12-113-15,-3 0-2356 0,2-13-684 0</inkml:trace>
  <inkml:trace contextRef="#ctx0" brushRef="#br2" timeOffset="-199421.16">28245 5383 6935 0,'0'0'32'0,"-16"60"280"0,9-26 304 0,3-2-319 15,2 0-297-15,2 0 0 0,0-1 0 16,0-3 0-16,0 0 0 0,0-5 0 15,0-2 0-15,0-8 0 0,0-5 0 16,-2-5 0-16,2-3 0 0,0-3 0 16,2-11 0-16,4-12 0 15,5-9 0-15,3-5 0 0,3-4 0 16,-1 6 0-16,3 1 0 0,-3 6 0 16,-1 7 0-16,-7 9 0 0,-4 8 0 15,-2 5 0-15,0 2 0 16,-2 1 0-16,2 5 0 0,3 6 0 15,1 6 0-15,0 3 0 0,0 1 0 16,0 1 0-16,-1-2 0 0,-1 1 0 16,-2-2 0-16,0 0 0 15,-2-2 0-15,0-7 0 0,2-4 0 16,0-5 0-16,-2-2 0 0,4-1 0 16,2-11 0-16,5-11 0 0,5-7 0 15,3-6 0-15,1 2 0 0,-1 5 0 16,0 5 0-16,-5 6 0 0,-6 7 0 15,-3 4 0-15,-3 3 0 0,0 4 0 16,2 4 0-16,0 6 0 0,4 12 0 16,3 5 0-16,-3 3 0 15,2 1 0-15,0-2 0 0,-3 0 0 16,1-2 0-16,0-3 0 0,-4-3 0 16,0-7 0-16,-1-2 0 15,-1-6 0-15,-2-6 0 0,2 0-1357 16,-2-6-840-16</inkml:trace>
  <inkml:trace contextRef="#ctx0" brushRef="#br2" timeOffset="-198936.51">28683 4975 4025 0,'0'0'1473'0,"0"0"-729"0,0 0-71 0,0 0 139 0,0 0-428 15,0 0-303-15,0 0-81 0,27-42 0 16,-12 29 0-16,3 0 0 0,5 1 0 16,0 4 0-16,0 1 0 0,-1 4 0 15,-1 3 0-15,0 0 0 16,-3 5 0-16,-3 2 0 0,-3 4 0 16,-4 0 0-16,-4 3 0 0,-4 2 0 15,-4 3 0-15,-6 3 0 0,-7 3 0 16,-1 2 0-16,-1 0 0 0,3 3 0 15,-1-3 0-15,3 0 0 0,8-2 0 16,6-6 0-16,6-5 0 0,12-3 0 16,9-1 0-16,8-7 0 15,7-3 0-15,1-4 0 0,-4-1 0 16,-6 1 0-16,-10 4 0 0,-6 0 0 16,-9 2 0-16,-6 2-1710 0,-4-1-1395 0</inkml:trace>
  <inkml:trace contextRef="#ctx0" brushRef="#br2" timeOffset="-141124.12">24380 2256 2837 0,'0'0'1805'0,"0"0"-1129"16,0 0 36-16,0 0 165 0,0 0-477 15,0 0-68-15,0 0 84 0,0 0-316 16,0 0-63-16,-15 36-37 0,9-7 0 16,2 6 0-16,0 3 0 0,0 2 0 15,-3 7 0-15,3 2 0 16,-6 2 0-16,6 3 0 0,-2-2 0 15,-3-1 0-15,3 0 0 0,0-6 0 16,2-5 0-16,2-7 0 0,2-5 0 16,0-6 0-16,2-5 0 0,0-7 0 15,0-3 0-15,0-3 0 0,-2-4 0 16,0 0 0-16,0 0 0 0,0-1 0 16,-2-4 0-16,0-1 0 15,-2-1 0-15,2 1 0 0,0 0 0 16,-3 4 0-16,3-2 0 0,2 3 0 15,-2 0 0-15,0 1 0 0,2-1 0 16,0 0 0-16,-2 1 0 16,2-2 0-16,-4 2 0 0,4 0 0 15,-2 0 0-15,-2 0 0 0,-2 0 0 16,-3 0 0-16,-1 0 0 0,0-1 0 16,-1-4 0-16,1-4 0 15,-4-11 0-15,-5-3 0 0,4-4 0 16,3 0 0-16,-2 3 0 0,5 7 0 15,3 6 0-15,2 5 0 0,2 5 0 16,2-1 0-16,-2 1 0 0,2 1 0 16,0 4 0-16,0 5 0 0,4 9 0 15,4 2 0-15,-2 4 0 0,7-3 0 16,-1-1 0-16,3-1 0 0,3-1 0 16,3-5 0-16,0-2 0 15,-1-5 0-15,1-4 0 0,0-2 0 16,1-3 0-16,-1-7 0 0,0-2 0 15,-5-5 0-15,-1-2 0 0,-5-3 0 16,2-3 0-16,-1-1 0 16,-5 0 0-16,0 5-785 0,-2-2-2377 0</inkml:trace>
  <inkml:trace contextRef="#ctx0" brushRef="#br2" timeOffset="-140533.14">24295 2258 4257 0,'0'0'1017'0,"-37"2"-197"0,24 0-155 0,7 2 203 0,4-3-488 0,2 1-195 0,14 2-185 0,26-1 0 15,20 0 0-15,22-2 0 0,16 0 0 16,1-1 0-16,6 3 0 0,1 0 0 16,-3 2 0-16,-6 0 0 15,-4-1 0-15,-14 0 0 0,-15 1 0 16,-25-3 0-16,-10-2-1405 0</inkml:trace>
  <inkml:trace contextRef="#ctx0" brushRef="#br2" timeOffset="-139739.79">25696 2035 3153 0,'0'0'2465'0,"0"0"-1897"16,0 0 33-16,0 0 339 0,0 0-656 15,0 0-204-15,0 0 21 0,7 56-101 16,-9-18 0-16,-5 6 0 0,1 2 0 16,-2 4 0-16,-5 4 0 15,-1 0 0-15,-3 2 0 0,-1-4 0 16,-3-2 0-16,3-5 0 0,-1-9 0 15,7-7 0-15,1-5 0 0,5-9 0 16,4-4 0-16,2-5 0 0,4-6-493 16,2 0-1212-16,5-5-1128 0</inkml:trace>
  <inkml:trace contextRef="#ctx0" brushRef="#br2" timeOffset="-139416.53">25876 2412 6434 0,'0'0'697'16,"0"0"-201"-16,-6-36 69 0,2 33-565 15,-2 3 0-15,-5 4 0 0,-5 9 0 16,-3 9 0-16,-1 5 0 0,-3 6 0 16,6 0 0-16,1 3 0 15,1 0 0-15,5-3 0 0,8-5 0 16,2-4 0-16,12-9 0 0,7-4 0 15,6-4 0-15,4-7 0 0,2-2 0 16,0-9 0-16,0-1 0 0,-9-3 0 16,-3-4 0-16,-7-1 0 0,-8-3 0 15,-4 3 0-15,-2-3 0 0,-8 0 0 16,-6-1 0-16,-1-1 0 0,-2 5 0 16,3 6 0-16,3 5-113 0,9 7-1055 15,2 2 35-15,4 2-516 0</inkml:trace>
  <inkml:trace contextRef="#ctx0" brushRef="#br2" timeOffset="-139074.92">26205 2426 5434 0,'0'0'664'0,"0"0"-47"0,-17-36 247 16,7 29-540-16,-4 1-60 0,-1 4-239 15,-4 1-25-15,1 1 0 0,-1 5 0 16,1 3 0-16,1 1 0 0,3 4 0 16,1-1 0-16,5 1 0 0,4 1 0 15,4-2 0-15,4 1 0 0,8-1 0 16,5 1 0-16,4-1 0 0,1 1 0 16,3 1 0-16,2-1 0 15,2 2 0-15,0-2 0 0,-6-3 0 16,-5 1 0-16,-7-5 0 0,-7-1 0 15,-2-2 0-15,-2 4 0 0,-4 2 0 16,-9 0 0-16,-5 2 0 16,-7-3 0-16,0-2 0 0,2-4 0 15,-2 0 0-15,5-2 0 0,-1-3 0 16,7 1 0-16,3-1-561 0,5 1-676 16,4 1-503-16</inkml:trace>
  <inkml:trace contextRef="#ctx0" brushRef="#br2" timeOffset="-138733.29">26523 2428 5378 0,'0'0'756'0,"0"0"-516"0,0 0 605 16,-33-34-437-16,15 27-164 0,-1 0 77 15,2 3-321-15,5 4 0 16,2 0 0-16,1 4 0 0,1 3 0 15,2 5 0-15,-2 2 0 0,-1 4 0 16,7-3 0-16,2-1 0 16,2-1 0-16,7 2 0 0,1-1 0 15,2 0 0-15,5 0 0 0,2 2 0 16,1 0 0-16,5 2 0 0,0-4 0 16,0 2 0-16,-5-3 0 15,-3-4 0-15,-7 1 0 0,-6-2 0 16,-2-3 0-16,-2-1 0 0,-6 4 0 15,-10 0 0-15,-9 0 0 0,-4-2 0 16,-4-2 0-16,2-4 0 0,4-5 0 16,-2-2 0-16,6 1-485 0,1-5-2788 0</inkml:trace>
  <inkml:trace contextRef="#ctx0" brushRef="#br2" timeOffset="-138127.65">27325 2298 2357 0,'0'0'2029'0,"6"-43"-1525"0,-6 23 440 0,-8 1-532 15,-2-1-99-15,-3 0 95 0,-1-4-128 16,0 2 40-16,-5-3 104 0,-2 2-276 16,1 1-95-16,-1 4-53 15,-2 3 0-15,2 4 0 0,-1 5 0 16,1 6 0-16,0 1 0 0,1 8 0 15,-1 6 0-15,0 0 0 0,3 5 0 16,5 4 0-16,5 2 0 0,8 5 0 16,8 3 0-16,11 7 0 0,4 3 0 15,6 4 0-15,2 7 0 0,-7 3 0 16,-1 2 0-16,-12 2 0 0,-7-5 0 16,-2-4 0-16,-4-7 0 15,-2-3 0-15,-3-5 0 0,-1-7 0 16,0-6 0-16,0-4 0 0,-1-8 0 15,1-7-805-15,4-5-592 0,-4-8-708 0</inkml:trace>
  <inkml:trace contextRef="#ctx0" brushRef="#br2" timeOffset="-138003.12">26970 2646 6494 0,'0'0'589'0,"0"0"255"15,0 0-579-15,58 3-265 0,-17-3 0 16,2 0 0-16,3 1 0 0,-1 1 0 15,7 2 0-15,2-1 0 0,-5 1-805 16,-14 0-492-16,-6-1-223 0</inkml:trace>
  <inkml:trace contextRef="#ctx0" brushRef="#br2" timeOffset="-137746.61">27484 2632 4542 0,'0'0'1128'0,"0"0"-260"0,-51-31 369 16,32 30-897-16,1 2-263 15,-3 10-77-15,6 3 0 0,1 5 0 16,4 5 0-16,3 2 0 0,3 0 0 15,4 0 0-15,2-2 0 0,5-4 0 16,1-4 0-16,2-5 0 16,5-5 0-16,-1-6 0 0,5-3 0 0,1-8 0 15,-1-3 0-15,-3-2 0 16,3 0 0-16,-2-2 0 0,-3 3 0 16,-1 3 0-16,-7 5 0 15,-4 3 0-15,-2 4 0 0,0 5 0 16,2 3 0-16,2 8 0 0,0 0 0 15,4 1 0-15,1-3 0 0,1-2 0 16,0-4-145-16,3-1-491 0,-1-2-1125 16,-2-4-116-16,1-1-1560 0</inkml:trace>
  <inkml:trace contextRef="#ctx0" brushRef="#br2" timeOffset="-137507.52">27799 2601 6583 0,'0'0'560'0,"-7"-48"76"15,3 31-223-15,-2 9-413 0,-4 7 0 16,-5 1 0-16,-1 5 0 16,-5 9 0-16,0 7 0 0,-1 4 0 15,1 3 0-15,2 3 0 0,5 2 0 16,6 2 0-16,8-4 0 0,4-3 0 16,10-1 0-16,9-7 0 0,4-3 0 15,4-6 0-15,4-8 0 16,2-3 0-16,0-8 0 0,-1-9 0 15,-7-4 0-15,-3-5 0 0,-9 2-2766 16,-3-3-1360-16</inkml:trace>
  <inkml:trace contextRef="#ctx0" brushRef="#br2" timeOffset="-137327.58">28024 2236 6398 0,'0'0'645'0,"0"0"231"15,0 0-603-15,0 0-273 0,0 0 0 16,-2 54 0-16,2-12 0 16,2 13 0-16,2 2 0 0,-2 1 0 15,-2 1 0-15,0 2 0 0,0-1 0 16,-6-3 0-16,0-5 0 0,-3-5 0 16,3-15-781-16,0-8-3273 0</inkml:trace>
  <inkml:trace contextRef="#ctx0" brushRef="#br2" timeOffset="-137150.95">27914 2537 7127 0,'0'0'640'0,"0"0"-215"0,0 0-425 16,0 0 0-16,38-9 0 0,-22 9 0 16,3 2 0-16,1 3 0 0,3 2 0 15,-2 3-57-15,2 1-779 16,-7-1-1049-16,-1-2-120 0</inkml:trace>
  <inkml:trace contextRef="#ctx0" brushRef="#br2" timeOffset="-136857.89">28276 2612 5434 0,'0'0'848'0,"0"0"-3"0,0 0-153 16,0 0-372-16,0 0-267 15,0 0-53-15,-45-21 0 0,26 31 0 16,0 5 0-16,5 1 0 0,0 8 0 15,3 1 0-15,3 4 0 0,4 3 0 16,2 0 0-16,4-1 0 0,8-5 0 16,3-2 0-16,3-6 0 0,1-5-33 15,1-6-187-15,1-6 88 0,-1-3 20 16,-1-10 56-16,-1-5 48 0,-1-4-40 16,-5-6 32-16,-6-4 16 15,-4-6 32-15,-6-3 12 0,-4-4 128 16,0 3 156-16,-3 4-279 0,9 8-49 15,4 12 0-15,6 6 0 0,7 6 0 16,-1 5-249-16,0 3-379 16,-1 0-277-16,-3 5-1684 0</inkml:trace>
  <inkml:trace contextRef="#ctx0" brushRef="#br2" timeOffset="-136702.98">28404 2823 5266 0,'0'0'968'0,"0"0"213"15,0 0-509-15,0 0-567 0,0 0-105 16,31-34 0-16,-18-2 0 0,1-4 0 16,1-2 0-16,-1 6 0 0,3 4 0 15,1 7 0-15,-1 7 0 0,1 6 0 16,-1 5 0-16,2 7 0 0,-3 0 0 16,-4 4 0-16,-1 0-2146 0</inkml:trace>
  <inkml:trace contextRef="#ctx0" brushRef="#br2" timeOffset="-116218.89">13856 4414 1852 0,'0'0'328'0,"0"0"-195"0,0 0-49 16,0 0 44-16,0 0-4 0,0 0-100 16,0 0 500-16,0 0-400 15,0 0-92-15,14 0 80 0,-9 0 180 16,-3 0-92-16,2 0-4 0,-2 0 149 15,2 0-113-15,-4 0-24 0,4 0 152 16,-4 0-152-16,2 0 4 0,-2 0 80 16,0 0-132-16,0 0-20 0,0 0 40 15,0 0-83-15,0-1 35 0,0 1 192 16,0-1-88-16,0-1 32 16,0 1 44-16,0-2-216 0,0-1 12 0,-2-1 21 15,-2-2-129-15,-6-1 0 16,-3-5 0-16,-5-1 0 15,-3-2 0-15,2 4 0 0,-1 1 0 0,-5 0 0 16,2 1 0-16,-8 2 0 0,-4 2 0 16,-2 0 0-16,-11-1 0 15,-3-1 0-15,-7-2 0 0,0 2 0 16,0-2 0-16,-2 1 0 0,-2-1 0 16,6 2 0-16,9 4 0 0,-1 2 0 15,5 2 0-15,7 3 0 16,-3 2 0-16,4 2 0 0,4 2 0 15,4-2 0-15,6 0 0 0,5 4 0 16,1-4 0-16,-1 3 0 0,6-2 0 16,-3-1-73-16,-1-3-127 0,3 0-284 15,5 0 48-15,-2-2-8 0,6-1-881 16,2-1-296-16,-4-2-1692 0</inkml:trace>
  <inkml:trace contextRef="#ctx0" brushRef="#br2" timeOffset="-113076.75">9279 4074 2345 0,'0'0'992'0,"0"0"-524"0,0 0 88 0,0 0-235 16,0 0-37-16,0 0 208 0,33-36-116 16,-28 29 4-16,-5-1 269 0,4-1-225 15,-4-2-24-15,0-5 96 16,-4-3-487-16,-3-3-9 0,-7-1 0 15,-3-1 0-15,-3 3 0 0,-1 2 0 16,-2 6 0-16,-2 4 0 0,-6 6 0 16,9 3 0-16,-3 6 0 0,2 7 0 15,2 4 0-15,1 4 0 0,3 5 0 16,3 3 0-16,-1 1 0 0,9 6 0 16,2 0 0-16,4 1 0 15,4-1 0-15,13-2 0 0,3-3 0 16,11-7 0-16,7-4 0 0,3-7 0 15,6-6 0-15,-5-4 0 0,-9-4 0 16,-2-9 0-16,-10-5 0 0,-1-7 0 16,-3-5 0-16,-7-5 0 15,-4-5 0-15,-2-2 0 0,-4-2 0 16,-6 0 0-16,-4 5 0 0,-5 4 0 16,-1 10 0-16,-1 5 0 0,1 7 0 15,-9 5 0-15,0 5 0 16,-4 6 0-16,-6 3 0 0,-2 6 0 15,-4 0 0-15,3 4 0 0,5 0 0 16,8 3 0-16,-1 1 0 0,5 1 0 16,11 3 0-16,3 1 0 0,7 3 0 15,7 5 0-15,7 2 0 0,3 7 0 16,9-1 0-16,1 2 0 0,8-2 0 16,3 1 0-16,-1 0 0 15,-10-1 0-15,-11 1 0 0,-7-3 0 16,-14 1 0-16,-9-1 0 0,-13-3 0 15,-10-2 0-15,-7-3 0 0,-3-4 0 16,-11-8 0-16,0-4 0 0,2-8 0 16,3-7 0-16,11-6 0 15,1-8 0-15,14-8 0 0,6 2-1177 16,9-4-2841-16</inkml:trace>
  <inkml:trace contextRef="#ctx0" brushRef="#br2" timeOffset="-109685.02">9542 4291 5702 0,'0'0'812'0,"0"0"-267"0,0 0 483 15,0 0-923-15,0 0-105 0,0 0 0 16,-6 47 0-16,6-14 0 0,0 5 0 16,2 0 0-16,2 2 0 0,-4 1 0 15,0-1 0-15,0-3 0 16,0-4 0-16,0-5 0 0,0-5 0 0,0-9 0 16,0-4 0-16,0-7-537 15,0-3-852-15,0 0 61 0,6-13-341 0</inkml:trace>
  <inkml:trace contextRef="#ctx0" brushRef="#br2" timeOffset="-108652.7">9538 4275 2749 0,'0'0'1376'0,"0"0"-715"0,0 0 15 16,0 0 184-16,0 0-347 15,0 0-165-15,0 0 296 0,0 0-348 16,-17-34-227-16,17 24-69 0,10-3 0 16,1 0 0-16,5 1 0 0,5 3 0 15,6 3 0-15,-2 2 0 16,8 2 0-16,-2 2 0 0,-4 2 0 15,-3 4 0-15,-7 3 0 0,-7-2 0 16,1-1 0-16,-7 2 0 0,-4 1 0 16,0 3 0-16,-4 5 0 0,-7-1 0 15,-3 1 0-15,-3 2 0 0,-5 0 0 16,-3 0 0-16,2-1 0 16,-2-3 0-16,-2 0 0 0,7-2 0 15,-1-3 0-15,7-4 0 0,7-5 0 16,1-1-73-16,6-2-1259 0,0-11-1238 0</inkml:trace>
  <inkml:trace contextRef="#ctx0" brushRef="#br2" timeOffset="-106060.2">12663 5591 5138 0,'0'0'752'0,"0"0"-364"0,0 0 437 0,0 0-397 0,0 0-56 16,48 0-83-16,-3 0-289 0,9 0 0 15,8-4 0-15,8 0 0 16,3-1 0-16,11-1 0 0,-1 0 0 16,2 3 0-16,-3-1 0 0,-3 2 0 15,-9 0 0-15,-14 0 0 0,-12 2 0 16,-24 0 0-16,-9 0 0 16,-5 0-657-16,-6 0-291 0,-4 0-1414 15,-5 0-631-15</inkml:trace>
  <inkml:trace contextRef="#ctx0" brushRef="#br2" timeOffset="-105764.59">13482 5392 5946 0,'0'0'596'0,"0"0"-171"16,0 0 475-16,0 0-575 0,0 0-325 15,41-19 0-15,-18 19 0 0,8 1 0 16,0 5 0-16,0 5 0 16,0 1 0-16,-4 3 0 0,-7 0 0 15,-3 1 0-15,-7-1 0 0,-10 2 0 16,-10-1 0-16,-11 5 0 16,-10 0 0-16,-6 3 0 0,-4-2 0 15,4 2 0-15,3-4 0 0,10-1 0 16,7-4 0-16,13-3 0 0,4-2-53 15,0-4-1355-15,10-6-837 0</inkml:trace>
  <inkml:trace contextRef="#ctx0" brushRef="#br2" timeOffset="-105154.83">14354 5598 3525 0,'0'0'808'0,"0"0"-195"0,0 0 259 0,0 0 237 0,0 0-533 0,0 0-96 0,0 0-271 16,0 0-209-16,33-19 0 0,9 18 0 15,5 0 0-15,11 1 0 0,4 0 0 16,6-1 0-16,11-2 0 0,5 0 0 16,9-1 0-16,-2-1 0 15,-2 1 0-15,-6-1 0 0,-13-1 0 16,-18 1 0-16,-17-2-701 0,-16 2-195 15,-11 1-1233-15,-12-1-893 0</inkml:trace>
  <inkml:trace contextRef="#ctx0" brushRef="#br2" timeOffset="-104536.14">14387 5502 4742 0,'0'0'1128'0,"0"0"-500"0,0 0-63 0,0 0 215 0,56-50-476 0,-19 32-259 0,0 1-45 16,1 0 0-16,-1 5 0 16,2 3 0-16,-6 5 0 0,-6 4 0 15,-6 4 0-15,-5 5 0 0,-12 5 0 16,-4 4 0-16,-10 4 0 0,-13 0 0 15,-12 3 0-15,-2 1 0 16,-9 3 0-16,-1-1 0 0,4 2 0 16,-1-3 0-16,5-1 0 0,2-3 0 15,6-1 0-15,12-4 0 0,5-4 0 16,7 1 0-16,9-5 0 16,13 1 0-16,12-2 0 0,16 1 0 15,13-1 0-15,12-1 0 0,7-1 0 16,-18-2-573-16,1-5-1624 0</inkml:trace>
  <inkml:trace contextRef="#ctx0" brushRef="#br2" timeOffset="-102716.79">14501 5988 5442 0,'0'0'840'16,"0"0"-359"-16,0 0 263 0,0 0-556 0,0 0-148 0,0 37 52 15,4-5 44-15,2 7 56 0,5 3-155 16,-5 2-37-16,-2 4 0 16,-4 3 0-16,-4 2 0 0,-2-2 0 15,-9-2 0-15,3-4 0 0,-3-6 0 16,1-9 0-16,3-7 0 15,5-9 0-15,0-7 0 0,6-4 0 16,0-3 0-16,0-9 0 0,6-10 0 16,11-13 0-16,1-10 0 0,5-5 0 15,8 3 0-15,-4 10 0 0,0 8 0 16,-7 10 0-16,-9 9 0 16,-7 5 0-16,-4 4 0 0,4 10 0 15,-2 10 0-15,-2 5 0 0,4 5 0 16,-4-2 0-16,11-3 0 0,-5-3 0 15,4 1 0-15,0-4 0 0,1 0 0 16,3-3 0-16,-1-4 0 0,-3-4 0 16,0-6-225-16,-3-4-1192 0,1-3-2872 15</inkml:trace>
  <inkml:trace contextRef="#ctx0" brushRef="#br2" timeOffset="-102266.09">14991 6190 8043 0,'0'0'149'0,"0"0"-149"0,0 0 0 15,0 0 0-15,0 0 0 0,0 0 0 16,0 0 0-16,0 0 0 0,0 0 0 15,29 35-757-15,-21-22-960 0</inkml:trace>
  <inkml:trace contextRef="#ctx0" brushRef="#br2" timeOffset="-102124.9">15005 6425 7811 0,'0'0'381'0,"0"0"-381"16,0 0 0-16,0 0 0 15,0 0 0-15,0 0 0 0,0 0 0 16,0 0-233-16,33 14-3196 0</inkml:trace>
  <inkml:trace contextRef="#ctx0" brushRef="#br2" timeOffset="-101643.48">15384 5907 5626 0,'0'0'352'0,"0"0"573"15,0 0-233-15,0 0-104 0,0 0-579 16,0 0-9-16,0 0 0 0,-11 36 0 16,11 0 0-16,0 8 0 0,0 7 0 15,0 0 0-15,0 4 0 0,0 3 0 16,-4 0 0-16,-2 0 0 16,-4-2 0-16,3-5 0 0,-1-6 0 15,0-9 0-15,-1-7 0 0,7-7-309 16,-2-7-1524-16,0-8-248 15,4-7-980-15</inkml:trace>
  <inkml:trace contextRef="#ctx0" brushRef="#br2" timeOffset="-101515.48">15127 6350 6110 0,'0'0'629'0,"0"0"-573"0,52-15 332 15,-15 8 12-15,4-1-72 0,-3-3-47 16,-1 2-281-16,-6 2 0 0,0 1 0 15,-4 1 0-15,0 0 0 0,-1 0-505 16,-11 3-632-16,-1-3-487 0</inkml:trace>
  <inkml:trace contextRef="#ctx0" brushRef="#br2" timeOffset="-101317.14">15526 6264 4382 0,'0'0'1760'0,"0"0"-771"15,0 0-65-15,-4 51-787 0,2-25-137 16,-2 4 0-16,-2-2 0 0,6 0 0 16,-5-2 0-16,5-4 0 0,0-2 0 15,5-2 0-15,1-6 0 16,0-5 0-16,-2-3 0 0,-4-4-1525 16,6-4-1865-16</inkml:trace>
  <inkml:trace contextRef="#ctx0" brushRef="#br2" timeOffset="-100416.66">15578 5943 4257 0,'0'0'785'0,"0"0"-69"0,0 0-632 0,0 0-36 0,0 0 300 16,-11 61 45-16,7-27-45 15,4 7 136-15,0 2-240 0,-2 6-52 16,-2 5 101-16,-2 3-293 15,-4 2 0-15,-1-3 0 0,3-3 0 16,2-7 0-16,0-10 0 0,6-7 0 16,4-10 0-16,4-10 0 0,2-7 0 15,5-5 0-15,-5-15 0 16,7-8 0-16,-3-7 0 0,-1-6 0 16,-5-3 0-16,-2-2 0 0,-2 5 0 15,-2 7 0-15,-2 11 0 0,0 10 0 16,0 7 0-16,0 2 0 0,0 2 0 15,0 2 0-15,4 7 0 0,0 6 0 16,3 7 0-16,-1 2 0 0,4 1 0 16,-4-2 0-16,-1 0 0 0,1-1 0 15,-2 1 0-15,2-3 0 0,-2-2 0 16,2-4 0-16,-1-5 0 16,-1-4 0-16,-2-4-845 0,2-1-540 15,2-8-4513-15</inkml:trace>
  <inkml:trace contextRef="#ctx0" brushRef="#br2" timeOffset="-100281.55">15836 6356 7327 0,'0'0'865'0,"0"0"-865"16,0 0 0-16,0 0 0 0,4 44 0 16,-2-15 0-16,0 5 0 0,1-2 0 15,1-2 0-15,-2-3 0 0,-2-2 0 16,0-6 0-16,0-6 0 0,4-7-725 15,-4-5-672-15,4-7-684 0</inkml:trace>
  <inkml:trace contextRef="#ctx0" brushRef="#br2" timeOffset="-100153.7">15956 6087 6795 0,'0'0'968'16,"0"0"-539"-16,0 0-429 0,0 0 0 15,0 0 0-15,0 0 0 0,0 52 0 16,6-20-77-16,9-1-831 15,-3-2-137-15,-1-8-1144 0,-1 1-220 0</inkml:trace>
  <inkml:trace contextRef="#ctx0" brushRef="#br2" timeOffset="-99953.61">16068 6389 5458 0,'0'0'1145'0,"0"0"-277"15,0 0-380-15,-37-26-255 0,24 28-233 16,-5 5 0-16,5 6 0 0,3 6 0 15,2 4 0-15,-1 3 0 0,5 3 0 16,4 0 0-16,6-2 0 0,5-4 0 16,3-1 0-16,3-5 0 0,-1-5 0 15,9-6 0-15,-2-4 0 16,-3-7 0-16,7-11 0 0,-2-6-193 16,-8 2-2388-16,-1-5-1913 0</inkml:trace>
  <inkml:trace contextRef="#ctx0" brushRef="#br2" timeOffset="-99606.17">16241 6049 6366 0,'0'0'1061'16,"0"0"-933"-16,0 0-76 0,-6 51 220 16,6-11-56-16,0 8-119 0,0 6-97 15,0-1 0-15,0 2 0 0,-2 1 0 16,-2-3 0-16,4-6 0 0,-4-8 0 15,4-7 0-15,0-13 0 0,0-6 0 16,0-7 0-16,0-6 0 0,0-4 0 16,4-12 0-16,2-15 0 0,0-8 0 15,5-5 0-15,-1 5 0 0,0 6 0 16,1 6 0-16,-1 8 0 16,0 8 0-16,-5 6 0 0,-3 5 0 15,-2 7 0-15,8 9 0 0,-2 9 0 16,0 6 0-16,3 3 0 15,-1-3 0-15,0-3 0 0,-2-3 0 16,5-2 0-16,-1-6 0 0,0-4 0 16,5-3 0-16,-3-8 0 0,-2-2 0 15,5-6-1305-15</inkml:trace>
  <inkml:trace contextRef="#ctx0" brushRef="#br2" timeOffset="-98877.08">16293 6547 4237 0,'0'0'1157'0,"0"0"-317"0,0 0 389 0,0 0-685 0,0 0-359 15,0 0-185-15,6 36 0 0,9-24 0 16,5 0 0-16,1-4 0 15,0-4 0-15,1-2 0 0,5-2 0 16,-8-1-241-16,-7-6-5786 0</inkml:trace>
  <inkml:trace contextRef="#ctx0" brushRef="#br2" timeOffset="-98444.62">16582 6427 6090 0,'0'0'833'0,"-10"40"-645"16,10-17 256-16,-2 0-116 0,-2-4-248 16,4-1-52-16,0-4-12 0,0-4-12 15,0-4-4-15,0-3 8 16,-4-3 16-16,4-1-20 0,0-10 141 16,4-7-145-16,0-8 0 0,2-6 0 15,5 1 0-15,3 1 0 0,5 0 0 16,-1 4 0-16,1 7 0 0,-5 6 0 15,-5 8 0-15,-3 5 0 0,-4 5 0 16,-2 11 0-16,0 11 0 0,-6 8 0 16,-5 5 0-16,1-1 0 0,0-7 0 15,3 0 0-15,3-6 0 0,4-3 0 16,4-5 0-16,9-6 0 16,1-7-861-16,1-3-292 0,-3-4-303 0</inkml:trace>
  <inkml:trace contextRef="#ctx0" brushRef="#br2" timeOffset="-98164.81">16808 6525 6462 0,'0'0'1053'0,"0"0"-376"16,0 0-677-16,0 0 0 0,41-37 0 16,-24 17 0-16,-1-4 0 0,-8 1 0 15,-1-3 0-15,-1 2 0 0,0 3 0 16,-6 6 0-16,2 7 0 0,-2 6 0 15,-8 2 0-15,-9 7 0 0,-5 14 0 16,-14 8 0-16,5 10 0 0,5 1 0 16,5-1 0-16,11-1 0 0,10-4 0 15,4-3 0-15,8-6 0 0,15-7 0 16,4-5 0-16,10-6 0 16,7-7-369-16,-3-2-207 0,3-9 108 15,-17 1-969-15,0-4-596 0</inkml:trace>
  <inkml:trace contextRef="#ctx0" brushRef="#br2" timeOffset="-97836.89">17196 6324 3669 0,'0'0'1861'16,"0"0"-1065"-16,-33-17-123 0,15 15 87 16,-3 2-404-16,4 3-279 0,1 2-77 15,1 3 0-15,3-1 0 0,-2 3 0 16,3-1 0-16,5 4 0 0,0 2 0 15,2 1 0-15,8 1 0 0,4-1 0 16,5 1 0-16,3-2 0 0,1-3 0 16,5 1 0-16,-3-4 0 0,2-1 0 15,-3 0-105-15,-3-3-7 0,-7-2 84 16,-6 0 4-16,-2 0 24 16,0-1 224-16,-4 3-179 0,-2 2-45 15,-9 3 0-15,3 0 0 0,-5 1 0 16,3-2 0-16,-1-1 0 15,-1-1 0-15,-1 3 0 0,-3-3 0 16,-1 1 0-16,0-1 0 0,3-1 0 16,-1-4 0-16,7 2 0 0,3-3 0 15,7-1-377-15,2 0-1220 16,2-3-131-16,17-6-181 0</inkml:trace>
  <inkml:trace contextRef="#ctx0" brushRef="#br2" timeOffset="-97541.85">17494 6411 6627 0,'0'0'1565'16,"-39"-15"-1565"-16,16 11 0 0,-8 4 0 15,4 0 0-15,2 4 0 0,-2 1 0 16,11 1 0-16,1 0 0 16,9-1 0-16,0 4 0 0,6 2 0 15,6 4 0-15,7 3 0 0,7 1 0 16,11-2 0-16,0 2 0 15,7 1 0-15,-3 2 0 0,-2-1 0 16,-2-2 0-16,-11-4 0 0,-5-1 0 16,-5-4 0-16,-10 2 0 0,-8-2 0 15,-2 0 0-15,-13 0 0 16,-2-1 0-16,-6-3 0 0,2 0 0 16,0-4 0-16,2-1 0 0,0-1 0 15,3-2 0-15,5-2 0 0,-2 1 0 16,1-2-365-16,5 3-1104 0,-1-4-3217 0</inkml:trace>
  <inkml:trace contextRef="#ctx0" brushRef="#br2" timeOffset="-94531.54">13755 6272 488 0,'0'0'0'0,"0"0"4"16,0 0-4-16,0 0 4 0,0 0 84 16,0 0 60-16,0 0-16 0,0 0 224 15,0 0-284-15,31 5 180 0,-31-5 653 16,0 0-793-16,0 0-112 0,0-1-136 15,0 0-385-15,0 0-371 0</inkml:trace>
  <inkml:trace contextRef="#ctx0" brushRef="#br2" timeOffset="-94034.52">13755 6272 1404 0,'43'-1'688'0,"-39"1"-255"0,-4 0 95 15,0-1-284-15,0 1-36 0,0 0-36 16,0 0-156-16,0 0-4 16,0 0 20-16,0 0 28 0,0 0 20 15,4 0 256-15,-4 0 17 0,0 0-5 16,0 0 368-16,-4 0-288 15,4 0-92-15,-4-2 173 0,2 2-269 16,-2-1-20-16,0-1 60 0,4 0-196 16,-7-1 4-16,3 0 72 0,-6-2-120 15,-7 0 0-15,1 0 8 16,-1-1-44-16,-3 3 16 0,3 1 45 16,-3-1-65-16,-5 1 0 0,-2-1 0 15,0-1 0-15,-8-1 0 0,2 0 0 16,-9-1 0-16,5-1 0 0,-4 1 0 15,-3 0 0-15,-1-1 0 0,4 2 0 16,1 0 0-16,-5 2 0 0,4 2 0 16,1-1 0-16,-5 1 0 0,3 0 0 15,-7 1 0-15,-3 0 0 0,0 0 0 16,-1 0 0-16,-5 1 0 16,2 1 0-16,-2 2 0 0,-6 0 0 15,6 1 0-15,-4 1 0 0,8 2 0 16,3 1 0-16,7 2 0 15,7 2 0-15,2-1 0 0,8 1 0 16,0 0 0-16,7 0 0 0,-1-2 0 16,0 1 0-16,1-2 0 0,-1 0 0 15,4-2 0-15,1-1 0 16,-1-1 0-16,3-2 0 0,8 0 0 16,-3-3 0-16,7 0 0 0,2 1 0 15,0-1 0-15,0 0-405 0,0 0-767 16,0-1-245-16,2-2-588 0</inkml:trace>
  <inkml:trace contextRef="#ctx0" brushRef="#br2" timeOffset="-92432.74">8345 6113 3005 0,'0'0'2309'0,"0"0"-1437"16,0 0-371-16,0 0 199 0,0 0-636 15,0 0-52-15,0 64 48 16,-2-26 0-16,0 4 36 0,-4-1 52 16,4 2-124-16,-7 0 36 0,7-5 20 15,-2-4-80-15,-2-6 8 0,6-12-8 16,0-4 12-16,0-8-12 0,0-3 4 15,0-3 16-15,2-9 16 0,6-13 85 16,3-10-121-16,1-7 0 0,2-2 0 16,-3-1 0-16,-1-3 0 0,0 0 0 15,3 1 0-15,-3 7 0 0,1 11 0 16,-5 13 0-16,-2 7 0 16,0 6 0-16,-2 2 0 0,2 7 0 15,2 13 0-15,-1 8 0 0,-1 5 0 16,2 2 0-16,0-3 0 15,-2-1 0-15,2-3 0 0,5-4 0 16,-5-6 0-16,2-6 0 0,-2-3 0 16,-1-5 0-16,-3-3 0 0,2-1 0 15,2-9 0-15,4-10 0 16,5-5 0-16,-3-6 0 0,7-3 0 16,3 2 0-16,-1-3 0 0,4 2 0 15,2 6 0-15,-6 6 0 0,-1 10 0 16,-7 6 0-16,-3 6 0 0,-4 11 0 15,2 6 0-15,-8 7 0 0,0 8 0 16,0 5 0-16,0 4 0 0,-4 3 0 16,-2 1 0-16,2-2 0 0,4-6 0 15,0-3 0-15,4-5 0 0,6-8 0 16,1-4 0-16,5-12 0 16,-5-5-1906-16,1-8-1907 0</inkml:trace>
  <inkml:trace contextRef="#ctx0" brushRef="#br2" timeOffset="-91670.7">9054 6486 2120 0,'0'0'985'0,"0"0"1084"0,0 0-1281 0,0 0-143 15,0 0 75-15,0 0-384 0,0 0-48 16,37-31-47-16,-33 24-241 15,0 1 0-15,-4 0 0 0,-4 0 0 16,-10 0 0-16,-9 2 0 0,-8 2 0 16,0 2 0-16,-2 7 0 0,8 4 0 15,0 2 0-15,7 1 0 16,7 1 0-16,7-1 0 0,4 0 0 16,7 1 0-16,11-1 0 0,9 1 0 15,0-1 0-15,4 0 0 0,0 3 0 16,-2-1 0-16,-4 1 0 0,-5-1 0 15,-3 0 0-15,-7 0 0 0,-6-1 0 16,-2-1 0-16,-2 0 0 0,-10-2 0 16,-2 1 0-16,-9-1 0 0,-4-5 0 15,-4-2 0-15,-2-1 0 16,0-4 0-16,0 0 0 0,-2-2 0 16,2-3 0-16,-4-1 0 0,12-1 0 15,-6-3-2458-15</inkml:trace>
  <inkml:trace contextRef="#ctx0" brushRef="#br2" timeOffset="-86784.39">9331 6298 2641 0,'0'0'1945'0,"0"0"-1097"16,0 0-156-16,0 0 201 0,0 0-577 16,0 0-124-16,0 0 228 0,0 0-175 15,58 11-245-15,-25-11 0 16,2-3 0-16,-6-1 0 0,0 2 0 16,-6 0 0-16,-9 0 0 0,-4 2-177 15,-3 0-627-15,-7 0-61 0,0 0-1404 16,0 3-264-16</inkml:trace>
  <inkml:trace contextRef="#ctx0" brushRef="#br2" timeOffset="-86613.47">9310 6417 5710 0,'0'0'728'0,"0"0"-75"0,0 0-197 16,0 0 132-16,44 25-531 15,-9-21-57-15,4-4 0 0,2 0 0 16,1-4 0-16,-5 1-249 0,-10 0-1272 16,2 0-940-16</inkml:trace>
  <inkml:trace contextRef="#ctx0" brushRef="#br2" timeOffset="-85810.1">10110 6277 3305 0,'0'0'1008'15,"0"0"-427"-15,0 0 255 0,0 0 53 16,-6-33-493-16,0 19-16 0,-2 0 52 16,-3 1-212-16,5 3-75 0,-4 4-145 15,-1 4 0-15,-5 2 0 0,-1 4 0 16,-3 7 0-16,-1 3 0 16,4 4 0-16,-1 3 0 0,1 2 0 15,7 1 0-15,4 3 0 0,2-1 0 16,4 1 0-16,8-3 0 15,2-4 0-15,7-3 0 0,10-6 0 16,4-2 0-16,0-8 0 0,6-2 0 16,-4-8 0-16,-2-4 0 0,-4-5 0 15,-6-4 0-15,-7 0 0 16,-8-3 0-16,-2 0 0 0,-4-2 0 16,0 2 0-16,-8-2 0 0,-2 1 0 15,-3 0 0-15,-3 2 0 0,-9 4 0 16,2 4 0-16,-6 7 0 0,2 7 0 15,1 5 0-15,-1 11 0 0,-4 5 0 16,0 4 0-16,0 4 0 0,8 3 0 16,2 0 0-16,7 1 0 0,8-2 0 15,6 0 0-15,10 0 0 0,11 0 0 16,5 1 0-16,12 1 0 16,-3 2 0-16,2 0 0 0,-4 0 0 15,-8 1 0-15,-9-4 0 0,-9 0 0 16,-7 0 0-16,-7-4 0 15,-9 0 0-15,-5-5 0 0,-6 1 0 16,-4-5 0-16,-6-3 0 0,-4-3 0 16,-1-3 0-16,1-4 0 0,8-3 0 15,2-1 0-15,10-5 0 16,11 3 0-16,4-1-585 0,6 1-1316 16,0 1-168-16,6-2-1128 0</inkml:trace>
  <inkml:trace contextRef="#ctx0" brushRef="#br2" timeOffset="-85430.48">10234 6535 4962 0,'0'0'1108'0,"0"0"-299"0,0 0 95 0,0 0-792 0,-10 42-4 0,0-9 81 16,1 6-189-16,3 0 0 0,2-2 0 15,2 2 0-15,2 0 0 16,-4-2 0-16,-2-1 0 0,-5-3-137 16,1-7-643-16,0-6 96 0,3-7 39 15,-1-7-659-15,6-3-225 0,2-7-1296 0</inkml:trace>
  <inkml:trace contextRef="#ctx0" brushRef="#br2" timeOffset="-85093.41">10241 6488 4926 0,'0'0'820'0,"0"0"-104"0,0 0 245 16,0 0-529-16,37-29-128 0,-23 25-271 16,3-1-33-16,-1 4 0 0,1 1 0 15,3 0 0-15,-3 7 0 0,2 5 0 16,-3 4 0-16,-6 6 0 16,-3 4 0-16,-7-1 0 0,0 0 0 15,-13-1 0-15,-1-2 0 0,-7-3 0 16,0-3 0-16,-1-5 0 15,1-2 0-15,-4-4 0 0,5-5 0 16,7 0 0-16,3-3 0 0,6-5 0 16,4-6 0-16,0-3-137 0,0-1-1740 15,0 0-1392-15</inkml:trace>
  <inkml:trace contextRef="#ctx0" brushRef="#br2" timeOffset="-84756.94">10646 6341 6795 0,'0'0'516'0,"0"0"-308"0,0 0-208 0,0 0-12 0,0 0-228 16,0 0-316-16,0 0-417 0,0 0-3465 0</inkml:trace>
  <inkml:trace contextRef="#ctx0" brushRef="#br2" timeOffset="-84127.88">10894 5871 4105 0,'0'0'729'15,"0"0"-73"-15,0 0 24 0,0 0-332 16,-2 39-15-16,2-3 227 0,-4 10-276 16,1 5-32-16,-5 2-7 0,2 5-245 15,2 6 0-15,-9 3 0 16,3 1 0-16,0 0 0 0,-1-8 0 16,7-6 0-16,-2-11 0 0,2-7 0 15,4-10 0-15,-2-9 0 0,-2-8 0 16,4-5 0-16,0-4 0 0,0-5 0 15,4-12 0-15,2-13 0 0,7-10 0 16,1-6 0-16,3-2 0 0,3 6 0 16,-3 8 0-16,-3 9 0 0,-3 12 0 15,-1 5 0-15,-4 6 0 0,2 2 0 16,-1 6 0-16,3 12 0 16,2 13 0-16,3 9 0 0,1 5 0 15,-5 0 0-15,3-6 0 0,3-1 0 16,-1-1 0-16,-1-4 0 15,-5-2 0-15,2-3 0 0,-3-4 0 16,1-7 0-16,-8-8-1786 0</inkml:trace>
  <inkml:trace contextRef="#ctx0" brushRef="#br1" timeOffset="-46312.1">781 10005 2585 0,'0'0'1212'0,"0"0"-559"0,7-34 855 0,-5 33-571 16,-2 1-269-16,2 0-39 0,0 6-629 15,0 9 0-15,2 14 0 0,-4 18 0 16,4 10 0-16,-2 8 0 0,2 3 0 16,3-1 0-16,-1 3 0 15,-2 3 0-15,0-3 0 0,-2-3 0 16,-2-7 0-16,0-10 0 0,0-9-605 16,0-9 45-16,0-10-45 0,-2-9-871 15,2-8 51-15,-4-8-748 0</inkml:trace>
  <inkml:trace contextRef="#ctx0" brushRef="#br1" timeOffset="-45854.28">754 9979 2821 0,'0'0'2701'0,"-22"-34"-1620"15,22 14-517-15,0 1-4 0,4-1-95 16,6 1-465-16,7 2 0 0,-1 2 0 15,5 4 0-15,6 0 0 0,4 8 0 16,4 3 0-16,-2 2 0 0,2 10 0 16,-8 5 0-16,0 4 0 15,-11 4 0-15,-1 2 0 0,-9 5 0 16,-4-4 0-16,-4 2 0 0,-6-3 0 16,-2-3 0-16,-5-1 0 15,-4-2 0-15,-5-1 0 0,-5 0 0 16,2-3 0-16,0-2 0 0,2-3 0 15,2-5 0-15,5 0 0 0,5-3 0 16,5-3-297-16,8-1-995 16,0 0-225-16,4-6-852 0</inkml:trace>
  <inkml:trace contextRef="#ctx0" brushRef="#br1" timeOffset="-45404.39">1261 10094 3157 0,'0'0'2845'0,"0"0"-1196"0,0 0-1108 0,0 0-541 0,0 0 0 15,0 0 0-15,0 0 0 0,0 0 0 16,0 0 0-16,-25 44 0 16,13-14 0-16,-1 5 0 0,5 2 0 15,4-1 0-15,4-8 0 0,0-4 0 16,6-4 0-16,2-2 0 0,1-5 0 16,1-5 0-16,0-3 0 15,1-5 0-15,3-5 0 0,-1-9 0 16,3-10 0-16,-6 3-1962 0,3-8-2820 15</inkml:trace>
  <inkml:trace contextRef="#ctx0" brushRef="#br1" timeOffset="-45295.84">1271 9803 8192 0,'0'0'0'15,"0"0"0"-15,0 0 0 0,0 0 0 16,0 0-153-16,0 0-2240 0</inkml:trace>
  <inkml:trace contextRef="#ctx0" brushRef="#br1" timeOffset="-44350.86">1588 9991 2381 0,'0'0'3245'0,"0"0"-1748"0,0 0-757 0,0 0-411 16,0 0-329-16,0 0 0 0,37 5 0 15,0-4 0-15,6-1 0 16,3-1 0-16,-9-3 0 0,4 2 0 15,-1 0 0-15,-1-1 0 0,-2 1 0 16,-4-3 0-16,-4 3 0 0,-6-2 0 16,-11 1-77-16,-3 1-2616 15,-7 0-901-15</inkml:trace>
  <inkml:trace contextRef="#ctx0" brushRef="#br1" timeOffset="-44184.07">1672 10082 6210 0,'0'0'525'0,"0"0"207"15,52 18-7-15,-29-14-725 0,-3 2 0 16,3 0 0-16,2 2 0 0,4-2 0 16,4 0 0-16,-2 0 0 15,2-4 0-15,-8-1-373 0,-2-3-2300 0</inkml:trace>
  <inkml:trace contextRef="#ctx0" brushRef="#br1" timeOffset="-42246.25">2367 10137 2885 0,'0'0'3117'0,"0"0"-2384"0,0 0 487 16,0 0-983-16,0 0-237 0,0 0 0 16,0 0 0-16,-29 46 0 0,29-1 0 15,0 5 0-15,2 1 0 0,2-2 0 16,-4-1 0-16,0 4 0 0,0-3 0 15,-4-4 0-15,-2-7 0 0,2-12 0 16,0-8 0-16,4-11-349 16,0-6-1244-16,0-1-7 0,8-17 63 0</inkml:trace>
  <inkml:trace contextRef="#ctx0" brushRef="#br1" timeOffset="-41922.99">2326 9933 2769 0,'0'0'3065'15,"0"0"-2457"-15,8-44-23 0,4 31 227 16,5 0-556-16,1 1-159 0,3 4-97 16,2 0 0-16,2 3 0 0,6 5 0 15,-5 6 0-15,5 8 0 0,-8 7 0 16,-4 5 0-16,-7 4 0 0,-8 1 0 15,-4 2 0-15,-10-2 0 0,-7-3 0 16,3 0 0-16,-3-6 0 16,3-3 0-16,-3-2 0 0,1-3 0 15,-1-3 0-15,3-4 0 0,-3-4 0 16,3-2 0-16,-1-1 0 0,3 0 0 16,4-1-301-16,2 1-691 15,1 0-137-15,3 0-2757 0</inkml:trace>
  <inkml:trace contextRef="#ctx0" brushRef="#br1" timeOffset="-41502.97">2724 10149 6090 0,'0'0'1017'0,"0"0"59"0,0 0-1067 0,0 0-9 0,0 0 0 0,0 0 0 16,0 0 0-16,-16 45 0 15,6-19 0-15,3-1 0 0,7 0 0 16,0-1 0-16,2 2 0 0,7-3 0 16,-5 1 0-16,2-5 0 0,4-4 0 15,1-1 0-15,-3-5 0 0,11-7 0 16,-7-2 0-16,7-7 0 0,-3-8 0 15,1-8 0-15,-3 4 0 0,-1-7-5811 16</inkml:trace>
  <inkml:trace contextRef="#ctx0" brushRef="#br1" timeOffset="-40780.82">2791 9926 7935 0,'0'0'257'0,"0"0"-257"0,0 0 0 0,0 0 0 0,0 0 0 16,-31 5 0-16,31-4 0 0,2-1-573 15,6 0-992-15,4-3-760 0</inkml:trace>
  <inkml:trace contextRef="#ctx0" brushRef="#br1" timeOffset="-40401.02">2272 9607 5598 0,'0'0'1497'16,"0"0"-473"-16,0 0-951 0,0 0-73 16,74 2 0-16,-6-8 0 0,19-3 0 15,0 1 0-15,-4 1 0 16,-5 2 0-16,-24 0-577 0,-4-3-3437 0</inkml:trace>
  <inkml:trace contextRef="#ctx0" brushRef="#br0" timeOffset="-35629.32">3274 6607 3209 0,'0'0'1577'0,"0"0"-821"0,0 0-300 0,0 0-200 0,0 0 229 16,-20 67-169-16,13-17 0 0,-3 8 60 16,6 4-224-16,4 7 20 0,4 11-51 15,6 10-121-15,3 11 0 16,5 15 0-16,3 11 0 0,-2 13 0 16,-5 6 0-16,-8 1 0 0,-1 0 0 15,-10-7 0-15,-1-8 0 16,0-11 0-16,2-18 0 0,-4-14 0 15,6-16 0-15,2-21 0 0,0-19 0 16,0-18-833-16,0-16-2253 0</inkml:trace>
  <inkml:trace contextRef="#ctx0" brushRef="#br0" timeOffset="-35302.63">3605 6570 3481 0,'0'0'1837'0,"0"0"-1837"15,0 0-24-15,0 0 24 0,21 51 280 16,-13-5 520-16,0 14-367 0,3 13 75 15,-1 11 369-15,0 11-877 16,1 12 0-16,1 11 0 0,-2 16 0 16,-3 12 0-16,-3 8 0 0,-4 0 0 15,4-7 0-15,-4-14 0 0,6-13 0 16,0-21 0-16,2-18 0 16,3-18 0-16,-3-21-581 0,0-19-932 15,-1-12-292-15,-3-17-1388 0</inkml:trace>
  <inkml:trace contextRef="#ctx0" brushRef="#br0" timeOffset="-35013.55">4116 6657 6827 0,'0'0'144'0,"4"43"372"0,-4-5 4 15,0 13-335-15,2 12-185 0,6 14 0 16,0 18 0-16,11 12 0 0,-5 9 0 16,3 12 0-16,-7 7 0 15,-3 5 0-15,-5 2 0 0,-2-2 0 16,-7-11 0-16,1-12 0 0,0-22 0 15,6-17 0-15,0-19 0 0,0-24-669 16,0-12-3389-16</inkml:trace>
  <inkml:trace contextRef="#ctx0" brushRef="#br1" timeOffset="-29354.97">3206 10135 1492 0,'0'0'2882'0,"0"0"-2078"0,0 0-292 0,0 0 280 16,0 0-359-16,0 0-9 0,0 0 272 15,0 0-539-15,0 0-157 0,48 30 0 16,-32-29 0-16,1-2 0 0,8-6 0 16,-5-3 0-16,7-5 0 0,0-1 0 15,2-4 0-15,-2-2 0 0,0-1 0 16,-11 0 0-16,-1-1 0 0,-9 4 0 15,-6 0 0-15,-10 2 0 0,-7 2 0 16,-12 3 0-16,-6 3 0 0,-4 8 0 16,-5 3 0-16,-1 8 0 15,5 10 0-15,-1 5 0 0,8 8 0 16,8 5 0-16,0 3 0 0,9 4 0 16,10 2 0-16,2 2 0 15,8-1 0-15,14-4 0 0,7-2 0 16,10-3 0-16,2-8 0 0,5-5 0 15,7-11 0-15,7-7 0 0,-2-7 0 16,-2 0 0-16,-9-9 0 16,-8-1-1085-16,-14-2-1072 0</inkml:trace>
  <inkml:trace contextRef="#ctx0" brushRef="#br1" timeOffset="-28702.26">3783 9538 1340 0,'0'0'3518'0,"0"0"-2638"0,0 0-196 0,0 0 389 15,0 0-673-15,0 0-128 0,0 0-247 16,0 0-25-16,6 34 0 0,15 1 0 16,1 8 0-16,-1 4 0 0,-6-1 0 15,-3 4 0-15,-6 1 0 0,-2-1 0 16,-4-4 0-16,0-1 0 0,-2-9 0 15,-2-3 0-15,-2-5 0 0,-4-4 0 16,-7-5 0-16,3-6 0 16,-11-5 0-16,2-4 0 0,-6-5 0 15,0-12 0-15,2-7 0 0,-2-10 0 16,7-10 0-16,1-12-161 0,4-9-835 16,7 9-1129-16,4-4-488 0</inkml:trace>
  <inkml:trace contextRef="#ctx0" brushRef="#br1" timeOffset="-28544.91">3752 9164 7199 0,'0'0'993'16,"0"0"-993"-16,0 0 0 0,0 0 0 16,0 0 0-16,0 0 0 0,0 0 0 15,0 0-741-15,0 0-1088 0</inkml:trace>
  <inkml:trace contextRef="#ctx0" brushRef="#br1" timeOffset="-28113.53">4285 8873 1884 0,'0'0'657'0,"0"0"1360"0,0 0-697 16,0 0-772-16,0 0-119 0,-29 63 303 16,9-12-336-16,-7 13-187 15,-2 11-209-15,2 0 0 0,0 7 0 16,6 4 0-16,1 2 0 0,7-2 0 16,5-5 0-16,6-4 0 0,4-10 0 15,12-9 0-15,3-9 0 16,8-13 0-16,4-12 0 0,2-6 0 15,4-11 0-15,0-7-29 0,-2-6-567 16,-8-9-188-16,-7 1-1161 0,-7-8-761 0</inkml:trace>
  <inkml:trace contextRef="#ctx0" brushRef="#br1" timeOffset="-27652.25">4372 9325 5662 0,'0'0'816'0,"0"0"-327"16,0 0 431-16,0 0-684 0,0 0-167 16,0 0-69-16,-17 57 0 0,3-17 0 15,4 4 0-15,-1-5 0 0,11-2 0 16,-4-4 0-16,4-1 0 15,4-6 0-15,0-7 0 0,3-5 0 16,-3-5 0-16,2-6 0 0,-2-3 0 16,4-2 0-16,7-14 0 15,1-6 0-15,-1-6 0 0,1-3 0 16,-1 5 0-16,-5 3 0 0,-4 7 0 16,1 7 0-16,-3 4 0 0,-4 4 0 15,0 1 0-15,0 1 0 0,0 10 0 16,2 9 0-16,2 5 0 0,0 1 0 15,-4 2 0-15,2-6 0 0,6-2 0 16,3-6 0-16,5-2 0 0,5-7 0 16,4-4 0-16,2-1 0 15,-7-7 0-15,3-5 0 0,-2-2 0 16,-1-5 0-16,-3-1 0 0,-3-2 0 16,-3 4 0-16,-5 0 0 0,-4 1 0 15,-2 1 0-15,0 0 0 16,-2 0 0-16,-4-3 0 0,2-3 0 15,-1-2 0-15,5 4-1978 0,5-4-599 0</inkml:trace>
  <inkml:trace contextRef="#ctx0" brushRef="#br1" timeOffset="-27334.7">4926 8859 6691 0,'0'0'648'0,"0"0"36"0,0 0-515 0,0 0-169 0,0 0 0 0,0 0 0 16,8 59 0-16,-2-21 0 15,-1 7 0-15,-3 5 0 0,-2 9 0 16,-2 7 0-16,-7 2 0 0,-3 5 0 16,2-6 0-16,-1-4 0 0,1-6 0 15,0-7 0-15,7-8 0 16,1-6 0-16,4-10 0 0,11-6 0 15,-1-10 0-15,13-9 0 0,6-5 0 16,0-10 0-16,6-6 0 0,-4-5 0 16,3 1 0-16,-10-2 0 15,-1 0 0-15,-12 2 0 0,-7 6-2274 16,-6 2-1443-16</inkml:trace>
  <inkml:trace contextRef="#ctx0" brushRef="#br1" timeOffset="-27177.96">4783 9288 7595 0,'0'0'48'0,"0"0"501"16,0 0-549-16,0 0 0 15,52 26 0-15,-19-21 0 0,2 0 0 16,7-2 0-16,-5 2 0 0,0 0 0 16,4-2 0-16,-10 1 0 0,-2-3-1157 15</inkml:trace>
  <inkml:trace contextRef="#ctx0" brushRef="#br1" timeOffset="-26494.62">5397 9467 5554 0,'0'0'1081'0,"0"0"-309"0,0 0 13 16,0 0-785-16,46 1 0 0,-3-1 0 16,5 0 0-16,3 1 0 0,-9 0 0 15,1 2 0-15,-12 0 0 0,-4 0 0 16,-10 2 0-16,-7-3 0 0,-4 1 0 15,-2-1 0-15,-4-2-1013 0,4-2-4854 16</inkml:trace>
  <inkml:trace contextRef="#ctx0" brushRef="#br1" timeOffset="-25230.13">5991 8910 1440 0,'0'0'2469'0,"0"0"-1884"0,0 0 395 0,0 0-260 0,0 0-235 0,0 0 227 16,0 0-400-16,0 0-148 0,-17 30 136 15,9 17-275-15,2 10-25 0,6 5 0 16,-5 1 0-16,3 4 0 0,2 1 0 15,-6-1 0-15,2-5 0 0,0-4 0 16,-2-6 0-16,2-6 0 0,-3-7 0 16,7-9 0-16,-4-7 0 15,4-10-625-15,0-6-660 0,4-7-407 0</inkml:trace>
  <inkml:trace contextRef="#ctx0" brushRef="#br1" timeOffset="-24694.63">5960 9369 4522 0,'0'0'556'16,"14"-40"468"-16,-4 18-359 0,9 3-281 16,6-1 188-16,0 5-276 0,8 1-123 15,-7 5-173-15,5 5 0 0,-6 4 0 16,-6 2 0-16,-1 4 0 15,-5 3 0-15,-3 0 0 0,-1 1 0 16,-3 0 0-16,-4 0 0 0,-2 1 0 16,0-2 0-16,-6 3 0 0,-5 0 0 15,-5 1 0-15,-1-1 0 16,-8 0 0-16,-2-3 0 0,1-1 0 16,-1 0 0-16,0-2 0 0,6 1 0 15,7-1 0-15,3 0 0 0,11-3 0 16,-4 3 0-16,4 7 0 0,4 5 0 15,7 7 0-15,3 1 0 0,3 2 0 16,-5 1 0-16,7-2 0 0,1 2 0 16,-3-4 0-16,4-2 0 15,-1-3 0-15,-1-2 0 0,-1-5 0 16,-1-4 0-16,-2-1 0 0,-9-6 0 16,-2-2-3943-16</inkml:trace>
  <inkml:trace contextRef="#ctx0" brushRef="#br1" timeOffset="-23825.73">6416 9581 4386 0,'0'0'2293'0,"0"0"-981"0,0 0-1111 0,0 0-201 15,0 0 0-15,0 0 0 16,-4 45 0-16,2-11 0 0,2 6 0 15,0-1 0-15,0-3 0 0,0 4 0 16,-4-1 0-16,4-3 0 0,-4-1 0 16,2-2 0-16,-2-8 0 15,0-4 0-15,4-8-405 0,0-8-2548 16,4-5-1701-16</inkml:trace>
  <inkml:trace contextRef="#ctx0" brushRef="#br1" timeOffset="-23235.28">6658 9204 3237 0,'0'0'896'0,"0"0"-275"0,0 0-309 15,0 0 20-15,0 0 300 0,0 0-212 16,0 0-91-16,0 0 251 0,0 0-308 16,0 0-4-16,-14 7 25 0,22 18-293 15,4 4 0-15,7 6 0 16,-7 1 0-16,5 4 0 0,2 2 0 16,-3 1 0-16,5-3 0 0,-1 1 0 15,1-3 0-15,2-4 0 0,2-4 0 16,-5-3 0-16,-1-8 0 0,0-5 0 15,-9-3 0-15,-4-5 0 0,-6-5 0 16,0-1-309-16,0 0-695 0,-6-10-1962 0</inkml:trace>
  <inkml:trace contextRef="#ctx0" brushRef="#br1" timeOffset="-22937.66">6596 9692 4774 0,'0'0'1989'16,"0"0"-1093"-16,0 0-363 0,0 0-533 15,0 0 0-15,29-41 0 0,-6 8 0 16,4-9 0-16,8 1 0 0,2-2 0 16,0 2 0-16,0 3 0 15,-1 0 0-15,-5 3 0 0,-4 3 0 16,-11 4 0-16,-10 7-145 0,-2 0-2824 0</inkml:trace>
  <inkml:trace contextRef="#ctx0" brushRef="#br1" timeOffset="-22208.65">7163 8816 3861 0,'0'0'549'0,"0"0"535"0,0 0-484 0,0 0-168 0,0 0 109 16,0 0-397-16,0 0 4 0,43 47 320 16,-8 3-244-16,-4 11-83 0,0 5-141 15,-12 4 0-15,-5 6 0 0,-8 6 0 16,-1 1 0-16,-12-2 0 0,-3-7 0 15,-11-5 0-15,-10-9 0 0,-2-5 0 16,-6-3 0-16,0-8 0 0,-7-5 0 16,3-6 0-16,-5-7 0 15,1-10 0-15,7-8-1609 0,1-8-2229 0</inkml:trace>
  <inkml:trace contextRef="#ctx0" brushRef="#br1" timeOffset="-20391.86">14092 14694 2180 0,'0'0'1301'0,"0"0"-517"0,0 0-179 0,0 0 327 16,0 0-336-16,0 0-167 0,0 0 331 15,0 0-364-15,0 0-187 16,-17-23-209-16,19 21 0 0,2-1 0 15,2 1 0-15,15 0 0 0,20-1 0 16,17 1 0-16,17-1 0 0,12 1 0 16,10-4 0-16,12 1 0 15,17 1 0-15,7-1 0 0,3 0 0 16,5 0 0-16,-1 3 0 0,-1 1 0 16,-9 0 0-16,-18-1 0 0,-13 2 0 15,-17 0 0-15,-22 3 0 16,-14-2 0-16,-23 0 0 0,-13-1-1405 15,-6-2-1145-15</inkml:trace>
  <inkml:trace contextRef="#ctx0" brushRef="#br1" timeOffset="-20050.26">15785 14248 4494 0,'0'0'1992'0,"0"0"-1291"0,0 0-441 16,0 0 8-16,0 0-88 0,0 0-180 15,0 0 0-15,18 48 52 0,23-22-48 16,9 0 44-16,6-1 44 15,4 0-80-15,-2 3 24 0,-7-2-4 16,-5 1-32-16,-13-1 0 0,-12 1 0 16,-15 3 21-16,-10-2-21 0,-19 3 0 15,-8 1 0-15,-17-1 0 0,-3 0 0 16,-3-1 0-16,2-3 0 0,3-4 0 16,3-2 0-16,13-8-329 0,8-6-3028 15</inkml:trace>
  <inkml:trace contextRef="#ctx0" brushRef="#br1" timeOffset="-19336.28">15813 13559 3505 0,'0'0'1857'0,"0"0"-1205"0,0 0 509 0,0 0-593 0,0 0-236 16,0 0-215-16,34 27-117 16,-3 8 0-16,10 6 0 0,0 6 0 15,9 0 0-15,6 1 0 0,-3-1 0 16,5-4 0-16,-10-6 0 15,-7-2 0-15,1-6 0 0,-16-6 0 16,1-5 0-16,-10-8 0 0,-7-4 0 16,-6-4-421-16,-4-2-387 0,0-2-1049 15,0-10-480-15</inkml:trace>
  <inkml:trace contextRef="#ctx0" brushRef="#br1" timeOffset="-19087.23">16246 13562 6450 0,'0'0'705'0,"-38"24"175"15,7 8-723-15,-10 10-157 0,-2 8 0 16,-5 2 0-16,-4 1 0 0,5-2 0 16,1-2 0-16,3 0 0 0,6-7 0 15,12-12-1181-15,-8-8-5286 0</inkml:trace>
  <inkml:trace contextRef="#ctx0" brushRef="#br1" timeOffset="-1503.59">20721 8795 3713 0,'0'0'2665'0,"-4"-39"-1916"0,4 28-109 0,0 10-215 0,0 1-425 16,6 4 0-16,-4 13 0 0,-2 16 0 15,0 11 0-15,0 9 0 16,0 5 0-16,0 3 0 0,0 6 0 16,-4 2 0-16,0 4 0 0,-3-3 0 15,1-2 0-15,-2-7 0 0,8-10 0 16,-2-9 0-16,2-12 0 0,0-10-229 15,0-10-879-15,0-7-201 0,0-11-2645 0</inkml:trace>
  <inkml:trace contextRef="#ctx0" brushRef="#br1" timeOffset="-1163.69">20754 8543 2713 0,'0'0'2545'0,"0"0"-1269"16,0 0-727-16,0 0-9 0,0 0 29 16,0 0-569-16,10-33 0 0,7 32 0 15,8 0 0-15,12 1 0 0,8 0 0 16,5 4 0-16,2 8 0 0,-5 7 0 15,-4 8 0-15,-9 5 0 0,-14 5 0 16,-14 1-101-16,-10 2-299 0,-12-2 204 16,-9-3 188-16,0-4 8 0,-8-2 208 15,4-4-48-15,-4-3 8 0,0-5-20 16,2-2-144-16,6-2-8 16,2-5-100-16,9 0-412 0,6-4-364 15,4-1-1834-15,4-2-1243 0</inkml:trace>
  <inkml:trace contextRef="#ctx0" brushRef="#br1" timeOffset="-853.66">21298 8770 7331 0,'0'0'604'0,"0"0"-347"0,0 0-257 16,0 0 0-16,-13 37 0 0,-3-6 0 15,1 3 0-15,-1 4 0 0,-1-3 0 16,1 2 0-16,1 0 0 16,3 1 0-16,3-3 0 0,9-1 0 15,5-3 0-15,13-3 0 0,9-6 0 16,10-5 0-16,7-5 0 15,9-6 0-15,-1-6 0 0,2-6 0 16,-5-5 0-16,-11-4 0 0,-9-3 0 16,-11-5-277-16,-12 5-2196 0,-2 0-72 15</inkml:trace>
  <inkml:trace contextRef="#ctx0" brushRef="#br1" timeOffset="-697.82">21205 8982 6783 0,'0'0'848'0,"47"10"-287"16,-6-10-561-16,3-3 0 0,1 0 0 15,-3 0 0-15,-5 1 0 16,-4-4 0-16,-8 2-1662 0,-5-7-2423 0</inkml:trace>
  <inkml:trace contextRef="#ctx0" brushRef="#br1" timeOffset="-232">21821 8771 6342 0,'0'0'613'0,"0"0"415"0,31-22-819 0,-7 17-209 0,-1 0 0 0,6 4 0 0,2-1 0 0,2 1 0 15,-2 1 0-15,0 0 0 0,-2 0 0 16,-8 1 0-16,-5 2 0 0,-7 0-2334 16,-3-1-847-16</inkml:trace>
  <inkml:trace contextRef="#ctx0" brushRef="#br1" timeOffset="-60.68">21841 8923 6194 0,'0'0'921'0,"0"0"156"0,0 0-1077 16,56 6 0-16,-29-8 0 0,0-2 0 15,0 2 0-15,-1-1 0 16,1 1 0-16,2-3 0 0,-8 1-809 16,2-5-3121-16</inkml:trace>
  <inkml:trace contextRef="#ctx0" brushRef="#br1" timeOffset="343.23">22647 8762 6691 0,'0'0'524'16,"0"0"-104"-16,0 0-236 0,-2 59 189 16,2-14-373-16,0 7 0 0,0 4 0 15,0-3 0-15,-6 3 0 16,0 3 0-16,-2-1 0 0,-1-3 0 16,1-7 0-16,4-7 0 0,2-9 0 15,2-14 0-15,0-8-1153 0,4-10-356 0</inkml:trace>
  <inkml:trace contextRef="#ctx0" brushRef="#br1" timeOffset="654.06">22652 8621 5818 0,'12'-41'668'0,"9"8"-7"0,3 0 83 16,1 11-484-16,6 6-219 0,0 8-41 16,2 7 0-16,2 2 0 0,-4 12 0 15,-2 5 0-15,-4 7 0 16,-6 5 0-16,-7 4 0 0,-6-1 0 16,-6-1 0-16,-2-1 0 0,-8-2 0 15,-7-4 0-15,-3-2 0 0,-7-1 0 16,-2-1 0-16,-4-3 0 15,-2 0 0-15,6-5 0 0,0-3 0 16,8-4 0-16,7-2 0 0,5-1-61 16,5-1-811-16,2-1-1281 0,2 2-240 15</inkml:trace>
  <inkml:trace contextRef="#ctx0" brushRef="#br1" timeOffset="978.34">23150 8800 5550 0,'0'0'1121'15,"0"0"231"-15,0 0-1183 0,0 0-169 16,0 0 0-16,-9 46 0 15,-3-20 0-15,-5 5 0 0,-3-2 0 16,-1 2 0-16,0 0 0 0,5 0 0 16,1 0 0-16,7-4 0 0,4-4 0 15,4-4 0-15,6-4 0 16,9-2 0-16,7-5 0 0,12-3 0 16,3-5 0-16,2 0 0 0,-2-6 0 15,-4-1 0-15,-4-2 0 0,-10-1 0 16,-5 1-385-16,-7-1-1384 0</inkml:trace>
  <inkml:trace contextRef="#ctx0" brushRef="#br1" timeOffset="1132.01">23017 9001 6334 0,'0'0'433'0,"0"0"279"15,38 38 1-15,-12-31-713 0,5-4 0 16,9-3 0-16,-3-5 0 15,4-3 0-15,-1-3 0 0,-3-5 0 16,-8 4 0-16,-9-4-3066 0</inkml:trace>
  <inkml:trace contextRef="#ctx0" brushRef="#br1" timeOffset="1658.38">22683 8279 4942 0,'0'0'1516'0,"0"0"-535"0,0 0-228 0,0 0-753 0,0 0 0 0,0 0 0 15,0 0 0-15,0 0 0 16,80 22 0-16,-12-17 0 0,9-3 0 16,-7-1 0-16,-4-1 0 0,-16 0 0 15,-7-1-621-15</inkml:trace>
  <inkml:trace contextRef="#ctx0" brushRef="#br1" timeOffset="3645.63">23782 8863 2120 0,'0'0'3106'0,"0"0"-2190"0,0 0-215 0,0 0 163 16,0 0-379-16,0 0-485 0,0 0 0 15,46 6 0-15,-26-10 0 0,3-3 0 16,0-4 0-16,2-3 0 0,-1 0 0 15,1-4 0-15,-4 0 0 0,0-1 0 16,-5-1 0-16,-3-1 0 0,-7 1 0 16,-6-2 0-16,-2 2 0 0,-13-1 0 15,-3 3 0-15,-9 3 0 0,-4 6 0 16,-6 7 0-16,-3 6 0 16,-1 11 0-16,2 6 0 0,3 7 0 15,5 5 0-15,5 3 0 0,9 5 0 16,11 1 0-16,6 1 0 15,12-1 0-15,13-4 0 0,4-5 0 16,8-5 0-16,2-5 0 0,11-4 0 16,-4-8 0-16,1-4 0 15,-6-4 0-15,-5-3-77 0,-10-3-4693 0</inkml:trace>
  <inkml:trace contextRef="#ctx0" brushRef="#br1" timeOffset="4388.28">24394 8378 5886 0,'0'0'620'0,"0"0"225"0,0 0-293 0,0 0-263 0,0 0-289 15,0 0 0-15,39-16 0 0,-14 38 0 16,2 11 0-16,-2 6 0 0,-7 4 0 16,1 3 0-16,-4 3 0 0,-3 0 0 15,-4 1 0-15,-4-1 0 0,-4-5 0 16,-4-3 0-16,-4-5 0 16,-4-8 0-16,-1-5 0 0,-3-7 0 15,-1-4 0-15,-4-5 0 0,1-7 0 16,-3-7 0-16,0-10 0 15,0-6 0-15,5-10 0 0,1-9 0 16,3-11 0-16,1-7 0 0,5 11-805 16,-2-3-780-16</inkml:trace>
  <inkml:trace contextRef="#ctx0" brushRef="#br1" timeOffset="4519.61">24456 8044 8192 0,'0'0'0'0,"0"0"0"0,0 0 0 16,0 0 0-16,0 0 0 0,0 0 0 15,0 0-521-15,0 0-1448 0</inkml:trace>
  <inkml:trace contextRef="#ctx0" brushRef="#br1" timeOffset="4962.47">25000 7752 5682 0,'0'0'1293'0,"-35"33"-525"0,12-1-319 16,-2 8-449-16,-2 9 0 0,-2 10 0 15,2 8 0-15,5 5 0 16,3 6 0-16,9 0 0 0,-1-1 0 16,9-3 0-16,2-9 0 0,7-5 0 15,7-7 0-15,5-9 0 16,1-6 0-16,13-9 0 0,-2-10 0 16,2-7 0-16,5-11 0 0,-9-8 0 15,-9-4-1385-15,-3-9-792 0</inkml:trace>
  <inkml:trace contextRef="#ctx0" brushRef="#br1" timeOffset="5366.63">25101 8179 6022 0,'0'0'1009'0,"0"0"-317"0,0 0-248 15,0 0-419-15,0 0-25 0,-37 47 0 16,29-26 0-16,-1 3 0 0,5-3 0 15,0-3 0-15,4-1 0 16,0-5 0-16,6-2 0 0,3-4 0 16,3-4 0-16,4-2 0 0,1-5 0 15,4-7 0-15,-5-5 0 16,3-4 0-16,-3 1 0 0,-5 2 0 16,-1 7-69-16,-8 7 37 0,0 2 4 15,-2 2 56-15,-2 4-12 0,-4 9 60 16,-4 9-67-16,-1 5-9 0,1 1 0 15,4-1 0-15,10-6 0 0,6-2 0 16,7-3 0-16,3-3 0 0,5-3 0 16,0-5 0-16,4-4 0 0,-2-3 0 15,0-7 0-15,-5-5 0 0,-1-7 0 16,-4-1 0-16,-1-3 0 16,-3-2 0-16,-5-3 0 0,-4 1 0 15,-2-2 0-15,-2 0 0 0,0 0 0 16,-2-1 0-16,0 1 0 0,2 4 0 15,0 2-1505-15,0 6-496 16,2 2-1813-16</inkml:trace>
  <inkml:trace contextRef="#ctx0" brushRef="#br1" timeOffset="5660.72">25585 7851 7539 0,'0'0'653'0,"0"0"-653"0,0 0 0 0,0 0 0 0,0 0 0 16,0 0 0-16,-4 55 0 0,-1-12 0 15,-1 8 0-15,-2 5 0 0,2-1 0 16,2 4 0-16,0-3 0 16,1-4 0-16,3-3 0 0,0-7 0 15,0-6 0-15,5-6 0 0,1-7 0 16,2-5 0-16,7-5 0 15,5-7 0-15,9-6 0 0,4-6 0 16,2-7 0-16,-4-6 0 0,-2-2 0 16,-8-1 0-16,-11-2 0 0,-3 6-1329 15,-7-3-1193-15</inkml:trace>
  <inkml:trace contextRef="#ctx0" brushRef="#br1" timeOffset="5787.29">25455 8164 7535 0,'0'0'657'0,"43"12"-657"0,-8-6 0 16,0 0 0-16,2-1 0 0,-1 2 0 15,-3 0 0-15,-2-1 0 0,-2-6 0 16,-7 0-1169-16,-3-4-2493 0</inkml:trace>
  <inkml:trace contextRef="#ctx0" brushRef="#br1" timeOffset="6344.23">26044 8302 3469 0,'0'0'3786'0,"0"0"-3078"0,35-12-479 0,-8 7-229 16,6 2 0-16,2 0 0 0,0 1 0 15,2 1 0-15,-4 1 0 0,0-1 0 16,-2 1 0-16,-4 0 0 16,0 1 0-16,-4-1 0 0,-5 0 0 15,-5-1 0-15,-5-3-1177 0,-2-3-1116 0</inkml:trace>
  <inkml:trace contextRef="#ctx0" brushRef="#br1" timeOffset="6699.73">26715 7818 5542 0,'0'0'1269'0,"0"0"-437"0,0 0-283 16,0 0-549-16,0 0 0 0,0 0 0 15,-18 56 0-15,8-12 0 16,1 6 0-16,5 0 0 0,4 7 0 16,0 3 0-16,-4 4 0 0,-2 2 0 15,-5 1 0-15,-3-3 0 0,-3-6 0 16,7-6 0-16,2-9 0 16,6-7 0-16,2-10 0 0,2-9-601 15,0-9-804-15,2-8-452 0</inkml:trace>
  <inkml:trace contextRef="#ctx0" brushRef="#br1" timeOffset="7058.64">26602 8288 4285 0,'0'0'941'15,"35"-35"584"-15,-8 19-637 16,2 3-335-16,2 1-553 0,-4 4 0 16,-1 4 0-16,-3 4 0 0,-4 0 0 15,-7 2 0-15,-4 2 0 0,-1-2 0 16,-5 3 0-16,-2 6 0 16,-4 3 0-16,-5 3 0 0,-5 1 0 15,-3-1 0-15,1-4 0 0,-1 1 0 16,1 0 0-16,1 1 0 0,1 3 0 15,3 0 0-15,3 1 0 0,4 2 0 16,4-3 0-16,0 0 0 0,8-2 0 16,5-3 0-16,3-4 0 0,7-1 0 15,4-5 0-15,10-3 0 0,4-4 0 16,7-4 0-16,-11 2 0 16,0-5-2534-16</inkml:trace>
  <inkml:trace contextRef="#ctx0" brushRef="#br1" timeOffset="7849.73">27032 8498 6010 0,'0'0'781'0,"0"0"-17"0,0 0-127 0,0 0-637 15,0 0 0-15,0-40 0 16,12 27 0-16,5 3 0 0,3 1 0 16,3 6 0-16,2 2 0 0,2 1 0 15,-4 7 0-15,-7 4 0 0,-6 5 0 16,-8 5 0-16,-6 5 0 0,-8 2 0 15,-7 1 0-15,1 1 0 0,-3 0 0 16,4-3 0-16,1-1 0 0,6-4 0 16,3-4 0-16,5-2 0 0,2-3 0 15,4-4 0-15,7-1 0 0,3-3 0 16,7-2 0-16,2-3 0 16,2-2 0-16,-5-4 0 0,5-2 0 15,-2-4 0-15,-1-3 0 0,-3 3-1073 16,-2-5-3605-16</inkml:trace>
  <inkml:trace contextRef="#ctx0" brushRef="#br1" timeOffset="8066.6">27391 8293 6567 0,'0'0'1056'0,"0"0"-487"15,0 0-569-15,38 21 0 0,-12-9 0 16,3 4 0-16,-4 2 0 0,-2 1 0 16,-2 1 0-16,-3-1 0 0,3-1 0 15,-2-2 0-15,-3-1 0 0,1-3 0 16,-7-5 0-16,-4-3 0 16,-4-1 0-16,0-3-1441 0,-2-1-949 0</inkml:trace>
  <inkml:trace contextRef="#ctx0" brushRef="#br1" timeOffset="8284.43">27652 8245 5926 0,'0'0'1189'0,"0"0"-213"0,-50 38-875 16,13-12-101-16,-4 8 0 0,-5 2 0 15,1 1 0-15,3-2 0 0,11-1 0 16,11-4 0-16,9-5 0 0,13-7 0 16,13-6 0-16,1-6-865 0,5-6-3125 15</inkml:trace>
  <inkml:trace contextRef="#ctx0" brushRef="#br1" timeOffset="8695.42">27892 7804 6022 0,'0'0'1045'0,"0"0"-293"16,0 0-379-16,0 0-373 0,0 0 0 15,0 0 0-15,47 44 0 16,-12-5 0-16,3 16 0 0,-3 11 0 16,-6 5 0-16,-7 11 0 0,-3 2 0 15,-13-2 0-15,-12-3 0 16,-19-4 0-16,-14-3 0 0,-9-11 0 16,-7-5 0-16,-3-8 0 0,-2-9 0 15,0-13 0-15,14-8 0 0,5-16-4583 0</inkml:trace>
  <inkml:trace contextRef="#ctx0" brushRef="#br1" timeOffset="10121.72">22387 9965 1524 0,'0'0'2341'0,"0"0"-1512"0,0 0-53 0,0 0 601 15,0 0-613-15,0 0-183 0,0 0-581 16,0 0 0-16,-10 55 0 0,8-21 0 16,2 12 0-16,0 8 0 15,0 10 0-15,0 8 0 0,-3 9 0 16,-5 3 0-16,-6 2 0 0,-1-1 0 16,-5-7 0-16,1-8 0 15,4-9 0-15,3-10 0 0,6-9 0 16,4-10 0-16,2-13 0 0,2-9 0 15,6-10 0-15,0-15-569 0,1-1-1560 16,1-7-1405-16</inkml:trace>
  <inkml:trace contextRef="#ctx0" brushRef="#br1" timeOffset="10622.54">22325 10546 5770 0,'0'0'1117'0,"0"0"-181"16,12-46-567-16,5 29-369 16,4 1 0-16,5-1 0 0,1-1 0 15,2 5 0-15,-4 1 0 0,4 3 0 0,-4 2 0 16,-5 2 0-16,-1 2 0 16,-2 3 0-16,-3 3 0 0,-2 4 0 15,3 5 0-15,-1 2 0 0,-3 4 0 16,-7 2 0-16,-6 3 0 0,-9 1 0 15,-9 1 0-15,-3 0 0 0,-10-1 0 16,-2-2 0-16,-2-4 0 16,-1-3 0-16,3-3 0 0,2-2 0 15,10-3 0-15,7 0 0 0,10 0 0 16,6 4 0-16,6 6 0 16,8 5 0-16,9 4 0 0,2 1 0 15,0 2 0-15,0-1 0 0,-1-2 0 16,7-2 0-16,0-5 0 0,4-3 0 15,1-4 0-15,3-7 0 0,-12-3-1085 16,0-2-552-16</inkml:trace>
  <inkml:trace contextRef="#ctx0" brushRef="#br1" timeOffset="11166.9">22790 10814 2413 0,'0'0'2229'0,"0"0"-841"0,0 0-599 0,0 0-41 0,39-15-123 16,-12 3-625-16,6 0 0 16,2 1 0-16,-4 3 0 0,0 3 0 15,-6 5 0-15,-8 0 0 0,-9 6 0 16,-6 6 0-16,-4 3 0 0,-10 7 0 16,-7 1 0-16,-6 3 0 15,-2 0 0-15,0 3 0 0,3 0 0 16,-1-1 0-16,6-1 0 0,9 0 0 15,6-1 0-15,6-1 0 0,10 1 0 16,9-2 0-16,10-3 0 16,2-2 0-16,6-3 0 0,7-7 0 15,-3-1 0-15,3-3 0 0,-5-5 0 16,-10 0-1830-16,-6-4-1615 0</inkml:trace>
  <inkml:trace contextRef="#ctx0" brushRef="#br1" timeOffset="12180.88">23485 10507 5790 0,'0'0'913'0,"0"0"-385"0,0 0 284 0,43 0-663 16,-12 0-149-16,12 0 0 16,-1 0 0-16,-1 0 0 0,0-1 0 0,-3 0 0 15,-3-1 0-15,-6 1 0 16,-4 1 0-16,-11 0 0 0,-4 0-533 16,-8 1-535-16,-2 0-253 0,0 2-2449 0</inkml:trace>
  <inkml:trace contextRef="#ctx0" brushRef="#br1" timeOffset="12347.64">23491 10704 5030 0,'0'0'1981'0,"0"0"-1237"16,41 18-307-16,-14-15-437 0,8-3 0 15,-2 0 0-15,4-5 0 0,-6 4 0 16,7 0 0-16,-3 1 0 0,-2 0 0 15,-13 0 0-15,3-4-5347 0</inkml:trace>
  <inkml:trace contextRef="#ctx0" brushRef="#br1" timeOffset="14851.32">24801 10011 2513 0,'0'0'2473'0,"0"0"-1341"0,0 0 73 0,0 0-549 0,0 0-443 15,0 0-213-15,0 0 0 0,0 0 0 16,-29 41 0-16,3-8 0 0,-1 2 0 16,4 2 0-16,4-5 0 0,7-1 0 15,4-4 0-15,3-2 0 16,5-5 0-16,9-8 0 0,1 0 0 15,9-7 0-15,-1-5 0 0,3-7 0 16,2-5 0-16,-3-4 0 16,3 2 0-16,-6-4 0 0,-1 3 0 0,-3 2 0 15,-5 1 0-15,-4 6 0 16,-2 5 0-16,-2 1 0 0,0 1 0 16,-6 12 0-16,0 6 0 0,-1 5 0 15,1 4 0-15,6-3 0 0,6-2 0 16,7-1 0-16,3-3 0 0,9-3 0 15,4-5 0-15,8-5 0 0,1-6 0 16,-1-2 0-16,-4-10 0 0,-2-6 0 16,-2-4 0-16,-2-5 0 15,-5-3 0-15,-3-3 0 0,-2-3 0 16,-9 1 0-16,-6-2 0 0,-6 1 0 16,-11 3 0-16,-5 1 0 15,-9 4 0-15,6 5 0 0,2 8 0 16,7 5 0-16,8 4-1073 0,1 2-2201 0</inkml:trace>
  <inkml:trace contextRef="#ctx0" brushRef="#br1" timeOffset="16773.89">24249 10545 4378 0,'0'0'776'0,"0"0"-132"0,0 0 365 16,0 0-609-16,0 0-204 0,38 19 376 15,26-16-355-15,23-2-217 0,20-2 0 16,7-5 0-16,12 0 0 0,6 3 0 15,5-1 0-15,-3 3 0 0,-4 1 0 16,-4 0 0-16,-14 0 0 16,-17 0 0-16,-21 0 0 0,-26 0 0 15,-13-4-2934-15</inkml:trace>
  <inkml:trace contextRef="#ctx0" brushRef="#br1" timeOffset="18805.91">24946 10836 4674 0,'0'0'724'0,"10"-42"493"0,-3 22-509 15,-5 4-228-15,-2 5-91 16,0 3-389-16,-2 5 0 0,-7 3 0 16,-9 3 0-16,-15 15 0 0,-9 8 0 15,-5 13 0-15,-1 6 0 0,5 0 0 16,-3 5 0-16,9 0 0 0,6-2 0 15,10-3 0-15,15-3 0 0,10-7 0 16,13-5 0-16,8-6 0 16,12-9 0-16,6-2 0 0,3-7 0 15,1-4 0-15,-3-2 0 0,-3-1 0 16,-8-3 0-16,-6-1 0 0,-8 0 0 16,-7-1-1982-16,-4 3-263 15</inkml:trace>
  <inkml:trace contextRef="#ctx0" brushRef="#br1" timeOffset="19272.92">25051 11194 2857 0,'0'0'3145'16,"0"0"-2204"-16,0 0-49 0,0 0-535 0,0 0-357 15,0 0 0-15,0 0 0 0,36-36 0 16,-1 27 0-16,-2 3 0 16,-4 4 0-16,-4 2 0 0,-3 4 0 0,-3 5 0 15,-7 5 0-15,-6 5 0 16,-6 1 0-16,-6 3 0 0,0-2 0 16,-2 4 0-16,2-5 0 0,1 1 0 15,3-3 0-15,0-2 0 0,2 0 0 16,0-1 0-16,7-2 0 0,3-2 0 15,6 0 0-15,5-7 0 16,6-4 0-16,4-2 0 0,6-9 0 16,-10 1 0-16,2-8-2682 0</inkml:trace>
  <inkml:trace contextRef="#ctx0" brushRef="#br1" timeOffset="23727.31">28617 10124 1788 0,'0'0'2233'0,"0"0"-1716"0,0 0 643 0,8-33-432 15,-5 28-143-15,-1 1 319 0,-2 3-627 16,2 1-277-16,-2 7 0 0,0 17 0 16,0 15 0-16,-4 14 0 0,1 10 0 15,3 3 0-15,0 0 0 16,0 0 0-16,0 0 0 0,0-6 0 16,0-7 0-16,0-6 0 0,0-9 0 15,0-7 0-15,3-11 0 0,-1-8-501 16,2-8-768-16,2-4-423 0</inkml:trace>
  <inkml:trace contextRef="#ctx0" brushRef="#br1" timeOffset="23928.15">28599 10097 4846 0,'0'0'2477'0,"0"0"-1873"16,37-36-339-16,-14 29-265 0,-1 1 0 15,5 0 0-15,2-1 0 0,4-2 0 16,4 0 0-16,5 0 0 16,5 0 0-16,3 0 0 0,0 2 0 0,-5 0 0 15,-6 2 0-15,-6 0-1057 0,-12 4-904 16,-11 1-1597-16</inkml:trace>
  <inkml:trace contextRef="#ctx0" brushRef="#br1" timeOffset="24114.9">28613 10419 4041 0,'0'0'2429'0,"0"0"-1736"16,0 0 336-16,0 0-1029 0,6 38 0 16,27-33 0-16,9-2 0 0,9-3 0 15,3-7 0-15,-4-3 0 16,-1-6 0-16,-1-1 0 0,-3-5 0 15,-12 3-769-15,-4-2-3613 0</inkml:trace>
  <inkml:trace contextRef="#ctx0" brushRef="#br1" timeOffset="24318.63">29177 9969 1176 0,'0'0'5443'0,"0"0"-4803"0,0 0 132 16,2 51-611-16,-12-11-161 0,-2 7 0 15,-7 4 0-15,5 3 0 0,-3 5 0 16,1 3 0-16,-1 5 0 16,3 0 0-16,1-1 0 0,5-7 0 15,6-8 0-15,2-7 0 0,2-8 0 16,8-12 0-16,1-10-545 16,-3-8-844-16,2-11-2304 0</inkml:trace>
  <inkml:trace contextRef="#ctx0" brushRef="#br1" timeOffset="24597">29266 10360 5002 0,'0'0'1885'16,"0"0"-1229"-16,0 0-88 0,0 0-487 16,0 0-81-16,-8 53 0 0,0-17 0 15,2 4 0-15,1 0 0 0,3 0 0 16,2-2 0-16,4-7 0 0,9-4 0 15,5-6 0-15,3-7 0 0,6-5 0 16,2-8 0-16,4-6 0 16,-2-10 0-16,0-3 0 0,-8-5 0 15,-3-7 0-15,-3-3 0 0,-7-6 0 16,-6-1 0-16,-4 4 0 0,0 8 0 16,-4 10 0-16,-6 7 0 0,2 5 0 15,4 4-725-15,-3 1-1008 16,7 0-736-16</inkml:trace>
  <inkml:trace contextRef="#ctx0" brushRef="#br1" timeOffset="24740.46">29597 10455 7299 0,'0'0'893'0,"0"0"-893"0,-19 57 0 15,13-21 0-15,-2 5 0 0,2-2 0 16,4-2 0-16,2-3 0 0,4-5 0 15,2-6 0-15,0-3 0 0,-2-10 0 16,-2-5-1321-16,3-7-724 0</inkml:trace>
  <inkml:trace contextRef="#ctx0" brushRef="#br1" timeOffset="24881.81">29758 10171 8192 0,'0'0'0'0,"0"0"0"0,0 0 0 15,0 0 0-15,0 0 0 0,0 0 0 16,0 0 0-16,0 0-585 0,25 56-588 16,-15-37-255-16,1 2-2202 0</inkml:trace>
  <inkml:trace contextRef="#ctx0" brushRef="#br1" timeOffset="25125.3">29884 10508 4874 0,'0'0'1660'15,"-6"-37"-1135"-15,2 19 119 0,0 7-155 16,0 5-489-16,0 2 0 16,-5 5 0-16,-5 10 0 0,-11 13 0 15,-2 4 0-15,-2 8 0 0,13-3 0 16,12-5 0-16,4 0 0 16,10-5 0-16,9-1 0 0,7-3 0 0,5-4 0 15,5-3 0-15,-1-7 0 16,-2-5 0-16,0-5 0 0,-4-8 0 15,-2-8-117-15,-9 3-2296 0,-3-6-1397 16</inkml:trace>
  <inkml:trace contextRef="#ctx0" brushRef="#br1" timeOffset="25273.04">30087 10018 6270 0,'0'0'829'0,"0"0"264"15,0 0-1093-15,12 42 0 0,-5-5 0 16,-7 10 0-16,-5 7 0 0,-7 5 0 15,0 5 0-15,-3 1 0 0,1 0 0 16,1-2 0-16,1-6 0 16,4-7 0-16,1-6 0 0,5-9 0 15,2-11 0-15,2-10-2030 0,9-10-3028 0</inkml:trace>
  <inkml:trace contextRef="#ctx0" brushRef="#br1" timeOffset="26105.3">30490 10279 4646 0,'0'0'3353'0,"0"0"-3160"0,0 0-193 16,0 0 0-16,0 0 0 15,0 0 0-15,0 0 0 0,0 0 0 16,0 0 0-16,8 35-1181 0,3-21-24 15,1 0-536-15</inkml:trace>
  <inkml:trace contextRef="#ctx0" brushRef="#br1" timeOffset="26223.37">30498 10591 7199 0,'0'0'993'0,"0"0"-993"0,0 0 0 16,0 0 0-16,0 0 0 0,0 0-429 15,0 0-1460-15,0 0-1576 0</inkml:trace>
  <inkml:trace contextRef="#ctx0" brushRef="#br1" timeOffset="27517.42">29498 11376 1132 0,'0'0'52'0,"0"0"-52"0,0 0 2017 0,0 0-1289 15,0 0 489-15,39-19-497 0,-31 12-188 16,1 0 157-16,-1-1-301 16,0-1-68-16,-2-2 77 0,-2-2-397 0,-1 0 0 15,-3 0 0-15,0 1 0 16,-9-3 0-16,-1 1 0 0,-9-4 0 15,-1 1 0-15,-11 0 0 0,-2 2 0 16,-5 2 0-16,1 6 0 0,0 7 0 16,0 3 0-16,2 11 0 0,-1 5 0 15,5 5 0-15,7 8 0 16,3 4 0-16,11 6 0 0,8 1 0 16,6 1 0-16,10 1 0 0,11-6 0 15,8-5 0-15,8-9 0 0,5-8 0 16,4-10 0-16,-1-7 0 0,-1-8 0 15,-5-10 0-15,-6-6 0 16,-10-4 0-16,-6-4 0 0,-7-1 0 0,-7-1 0 16,-7-2 0-16,-5-2 0 15,-9-1 0-15,-7 1 0 0,-6 0 0 16,-4 4 0-16,-8 2 0 0,2 4 0 16,-4 10 0-16,-1 9 0 15,1 7 0-15,4 10 0 0,1 10 0 16,5 7 0-16,9 5 0 0,3 3 0 15,11 2 0-15,8 2 0 0,6 2 0 16,13 6 0-16,8 3 0 0,6 4 0 16,6 2 0-16,0 0 0 15,0 1 0-15,-3 2 0 0,-12-1 0 16,-9-3 0-16,-11-2 0 0,-12-6 0 16,-17-2 0-16,-10-4 0 0,-13-7 0 15,-12-3 0-15,-8-7 0 0,-6-9 0 16,-3-7 0-16,3-6 0 15,10-6 0-15,8-7 0 0,12-5 0 16,18-2 0-16,13 0 0 0,11 3-1141 16,10 2-2065-16</inkml:trace>
  <inkml:trace contextRef="#ctx0" brushRef="#br1" timeOffset="28568.3">29647 11564 2661 0,'0'0'2785'0,"0"0"-1789"0,0 0-495 0,0 0 291 15,62-18-416-15,-11 7-295 0,5 2-81 16,0 2 0-16,-15 5 0 0,-10 2 0 16,-10 1 0-16,-11 7 0 0,-10 5 0 15,-4 6 0-15,-14 5 0 0,-9 3 0 16,-6 0 0-16,-3 2 0 0,1-3 0 15,6-5 0-15,7-1 0 16,7-6 0-16,7-5 0 0,8-1 0 16,16-1 0-16,13-1 0 0,13 0 0 15,7-6 0-15,3 0 0 0,-4 0 0 16,-3-3 0-16,1-1-653 0,-13 2-932 16,-2-3-4201-16</inkml:trace>
  <inkml:trace contextRef="#ctx0" brushRef="#br1" timeOffset="28956.52">30411 11689 5202 0,'0'0'948'0,"52"21"77"0,-25-2-269 0,-2 5-495 0,-4 4-261 16,-3 3 0-16,-5 0 0 0,-7 2 0 15,-4 1 0-15,-4-3 0 0,-11 0 0 16,-3-5 0-16,-7-5 0 0,-4-3 0 16,-2-5 0-16,0-8 0 0,0-5 0 15,9-4-909-15,3-4-948 0</inkml:trace>
  <inkml:trace contextRef="#ctx0" brushRef="#br1" timeOffset="29361.67">31104 11140 3197 0,'0'0'3221'0,"0"0"-2372"0,0 0 76 16,0 0-925-16,0 0 0 0,-52-1 0 15,11 23 0-15,-9 10 0 0,-3 4 0 16,7-1 0-16,5 4 0 16,10 2 0-16,8 0 0 0,13 1 0 15,14-1 0-15,14-3 0 0,13-5 0 16,13-5 0-16,10-6 0 16,3-8 0-16,5-7 0 0,0-5 0 15,1-5 0-15,-12-6 0 0,-7-4 0 16,-15-2 0-16,-13 5-2578 0,-8-4-1576 15</inkml:trace>
  <inkml:trace contextRef="#ctx0" brushRef="#br1" timeOffset="29848.41">31282 11517 4129 0,'0'0'1569'0,"0"0"-684"0,-33-2-117 0,31 1 73 15,2 1-841-15,6-2 0 0,12 0 0 16,20-1 0-16,9 1 0 0,9 2 0 15,-2 3 0-15,-9 8 0 0,-12 2 0 16,-10 3 0-16,-15 5 0 0,-8 3 0 16,-12 5 0-16,-11 4 0 15,-6 3 0-15,-4-2 0 0,2-2 0 16,10-4 0-16,11-5 0 0,8-4 0 16,6-2 0-16,11-3 0 0,5-1 0 15,9-5 0-15,2 1 0 16,6-4 0-16,-1-3 0 0,-3-1 0 15,-13-1 0-15,-1 0-2706 0</inkml:trace>
  <inkml:trace contextRef="#ctx0" brushRef="#br1" timeOffset="31373.36">2030 11520 3201 0,'0'0'2513'0,"0"0"-1348"0,0 0-741 0,0 0-64 15,0 0-4-15,8 48-183 0,-2-8-173 16,7 6 0-16,1 4 0 16,-1-1 0-16,1 1 0 0,-4 3 0 15,1-1 0-15,-11 1 0 0,0-2 0 16,-8-1 0-16,-3-7 0 0,3-7-77 15,-2-7-687-15,1-11-1153 0,7-9-252 16</inkml:trace>
  <inkml:trace contextRef="#ctx0" brushRef="#br1" timeOffset="31562.15">2024 11540 6819 0,'0'0'484'15,"0"0"-164"-15,47-38 249 0,-20 21-569 16,6-6 0-16,6 0 0 16,5 1 0-16,-1 2 0 0,-3 5 0 15,-3 6 0-15,-4 5 0 0,-8 4 0 16,-5 5 0-16,-3 7-949 16,-11 0-316-16,-2 2-3189 0</inkml:trace>
  <inkml:trace contextRef="#ctx0" brushRef="#br1" timeOffset="31723.36">2098 11880 5974 0,'0'0'304'0,"0"0"185"0,48 2 747 16,-24-6-1047-16,3 1-189 0,-2-2 0 15,4-1 0-15,-2-2 0 0,2-2 0 16,0-3 0-16,-2-3 0 0,-2-1 0 15,-5 2-1473-15,-3-2-1057 0</inkml:trace>
  <inkml:trace contextRef="#ctx0" brushRef="#br1" timeOffset="31935.25">2528 11364 7027 0,'0'0'812'0,"0"0"-780"15,-10 59 289-15,6-20-321 0,2 6 0 16,2 0 0-16,0 4 0 0,0 1 0 16,2 3 0-16,-2 0 0 15,0 0 0-15,-2-2 0 0,-3-4 0 16,5-7 0-16,0-5-37 0,0-13-1764 16,0-8-348-16,2-8-1864 0</inkml:trace>
  <inkml:trace contextRef="#ctx0" brushRef="#br1" timeOffset="32198.67">2656 11671 6763 0,'0'0'1076'0,"0"0"-723"16,0 0-353-16,-33 31 0 16,29-9 0-16,4 2 0 0,0 0 0 0,6 4 0 15,5-1 0-15,1 3 0 16,5-3 0-16,-5-2 0 0,2-5 0 15,3-3 0-15,-1-9 0 0,1-2 0 16,2-6 0-16,-3-5 0 16,-1-6 0-16,1-6 0 0,-6-3 0 15,1-3 0-15,-5 0 0 0,0-2 0 16,-2 3 0-16,-4-1 0 0,4 1 0 16,-4 6 0-16,3 2 0 0,-1 5 0 15,0 5 0-15,2 3-665 0,0-3-2657 0</inkml:trace>
  <inkml:trace contextRef="#ctx0" brushRef="#br1" timeOffset="32351.89">2944 11812 7059 0,'-11'34'784'16,"11"-7"-435"-16,0 8-349 0,0-4 0 15,2-4 0-15,7 0 0 16,-3-3 0-16,2-6 0 0,4-6 0 15,3-6-29-15,-5-5-1884 0,-1-7-572 0</inkml:trace>
  <inkml:trace contextRef="#ctx0" brushRef="#br1" timeOffset="32473.59">3105 11472 7011 0,'0'0'984'0,"0"0"-787"0,0 0-197 16,0 0 0-16,0 0 0 0,0 0-957 15,0 0-840-15,-15 40-708 0</inkml:trace>
  <inkml:trace contextRef="#ctx0" brushRef="#br1" timeOffset="32994.43">3314 11811 5218 0,'0'0'1501'0,"-9"-46"-829"16,1 25 129-16,6 7-801 0,-6 2 0 15,2 5 0-15,-7 4 0 0,-1 3 0 16,-11 8 0-16,-4 9 0 0,-2 8 0 16,2 6 0-16,6 5 0 15,7 2 0-15,5 0 0 0,5-3 0 16,12-4 0-16,5-6 0 0,11-7 0 16,7-9 0-16,9-9 0 0,3-7 0 15,4-8 0-15,1-10 0 0,-9-4 0 16,-2-3 0-16,-8-2-617 0,-10 8-2104 15,-3-3-1969-15</inkml:trace>
  <inkml:trace contextRef="#ctx0" brushRef="#br1" timeOffset="33148.83">3417 11403 6719 0,'0'0'612'16,"0"0"124"-16,0 0-611 0,0 0-125 0,-37 62 0 15,22-14 0-15,5 10 0 16,4 7 0-16,2 2 0 0,4-1 0 15,2-2 0-15,6-6 0 0,6-3 0 16,7-8 0-16,2-4 0 16,-3-14-497-16,-3-5-2336 0</inkml:trace>
  <inkml:trace contextRef="#ctx0" brushRef="#br1" timeOffset="33820.21">3721 11667 2697 0,'0'0'3005'0,"0"0"-1364"0,0 0-945 0,0 0-543 16,0 0-153-16,0 0 0 0,0 0 0 16,0 0-337-16,0 0-1912 0,-31-10-2873 15</inkml:trace>
  <inkml:trace contextRef="#ctx0" brushRef="#br1" timeOffset="33933.46">3721 12048 3929 0,'0'0'2738'0,"0"0"-2130"0,0 0-608 16,0 0-12-16,0 0-857 0,0 0-3437 0</inkml:trace>
  <inkml:trace contextRef="#ctx0" brushRef="#br1" timeOffset="35014.85">2383 12643 1800 0,'0'0'1733'0,"0"0"348"0,0 0-1297 15,-2-37-135-15,2 25 207 0,-8 0-567 16,0 1-289-16,-3 0 0 0,-3-1 0 15,-3 4 0-15,-3 3 0 0,3 3 0 16,-3 5 0-16,1 8 0 16,0 7 0-16,-1 5 0 0,3 7 0 15,5 3 0-15,6 0 0 0,6 4 0 16,6-1 0-16,8-4 0 0,11-7 0 16,2-7 0-16,8-7 0 0,-2-8 0 15,4-4 0-15,-4-10 0 0,-2-5 0 16,-6-2 0-16,-4-4 0 0,-9-2 0 15,-3-1 0-15,-9-1 0 0,0 1 0 16,-7 1 0-16,-7 1 0 16,-1 1 0-16,-1 0 0 0,-9 2 0 15,4 1 0-15,-1 4 0 0,-1 3 0 16,-2 2 0-16,4 6 0 0,5 4 0 16,-3 5 0-16,3 11 0 15,3 4 0-15,-1 6 0 0,4 5 0 16,3 1 0-16,-1 2 0 0,6 3 0 15,2 1 0-15,4 1 0 0,13 1 0 16,3 0 0-16,7-4 0 16,4 0 0-16,-4-2 0 0,-4 0 0 15,-5 2 0-15,-7 1 0 0,-5-2 0 16,-6 0 0-16,-12-3 0 0,-7-1 0 16,-8-1 0-16,-8-3 0 0,-6-5 0 15,-3-3 0-15,1-5 0 0,1-7 0 16,11-7 0-16,5-4 0 0,11-11 0 15,7-5 0-15,6-6 0 0,12-2 0 16,11-2 0-16,8-2-685 16,-2 9-1540-16,-1 0-356 0</inkml:trace>
  <inkml:trace contextRef="#ctx0" brushRef="#br1" timeOffset="35201.39">2565 12888 7791 0,'0'0'401'0,"0"0"-401"16,0 51 0-16,-4-20 0 0,0 6 0 15,2-3 0-15,2 3 0 0,0-3 0 16,0-1 0-16,2-4 0 0,6-5 0 16,3-6 0-16,-1-8 0 0,0-6-1361 15,3-8-2409-15</inkml:trace>
  <inkml:trace contextRef="#ctx0" brushRef="#br1" timeOffset="35965.44">2966 12912 1064 0,'0'0'36'0,"0"0"-36"0,0 0 1617 16,0 0-1153-16,0 0 68 0,0 0 789 16,35 28-549-16,-24-18-96 0,-5 4 337 15,0 4-505-15,-6 1-319 0,-2 2-189 16,-8 4 0-16,-7 0 0 0,-3 0 0 16,-1-1 0-16,0-2 0 0,5-3 0 15,-1-2 0-15,7-6 0 0,6-5-257 16,0-2-551-16,4-4-329 0,4-6-2660 0</inkml:trace>
  <inkml:trace contextRef="#ctx0" brushRef="#br1" timeOffset="36431.17">3547 12542 4770 0,'0'0'856'0,"0"0"-128"0,2-33 441 0,-2 27-669 0,-2 4-331 16,-8-1-169-16,-7 4 0 15,-10 11 0-15,-8 7 0 0,-2 10 0 16,0 3 0-16,6 2 0 0,2 5 0 15,6 3 0-15,3 0 0 0,7 1 0 16,5-1 0-16,8-4 0 16,8-4 0-16,11-9 0 0,6-4 0 15,10-8 0-15,2-6 0 0,6-3 0 16,1-4 0-16,-3-4 0 0,-6-4 0 16,-4-3-61-16,-10 3-1259 0,-5-2-2554 0</inkml:trace>
  <inkml:trace contextRef="#ctx0" brushRef="#br1" timeOffset="36929.15">3733 12850 1556 0,'0'0'4402'0,"0"0"-3413"0,0 0 195 0,0 0-1123 16,0 0-61-16,0 0 0 0,0 0 0 15,13 63 0-15,-11-18 0 16,-2 5 0-16,-2-4 0 0,0-4 0 16,-5-4 0-16,3-3 0 0,2-1 0 15,-2-4 0-15,4-6 0 0,4-6 0 16,2-12-2174-16</inkml:trace>
  <inkml:trace contextRef="#ctx0" brushRef="#br3" timeOffset="72023.41">10499 10368 1224 0,'0'0'168'0,"0"0"20"0,0 0-172 0,0 0 216 0,0 0-100 16,0 0-132-16,0 0 4 15,0 0 16-15,-33 7 32 0,29-7 125 16,-3-1 239-16,3 1-112 0,4 0 4 16,-4-1 240-16,-2 1-224 0,4 0-51 15,-6 0 23-15,1 1-124 0,1 0 20 16,-2 3 220-16,2-2-148 0,6 2-24 15,0-3 8-15,16 2-160 16,19 1 124-16,19 2 185 0,14-1-321 16,11-1-40-16,10 2-28 0,10 0-8 15,9 0 0-15,9 4-4 0,5-2-12 16,11 0 16-16,7 4-4 16,3-2 0-16,8-2 4 0,2 0 24 15,6-2-24-15,8 0 104 0,5 0 188 16,-7-2-196-16,-1-1-44 0,-18-1-48 15,-9-2-4-15,-21 0-112 0,-28-2-496 16,-11-5-241-16,-27 1-247 16,-15-2-1986-16</inkml:trace>
  <inkml:trace contextRef="#ctx0" brushRef="#br3" timeOffset="72700.75">10224 10291 6154 0,'0'0'260'0,"39"-13"-83"0,-8-1-165 0,4-1-8 0,3 0 4 16,3 0 0-16,2-2-8 15,5 2 0-15,4 0 12 0,5 2-12 16,1 5 20-16,-4 6-16 0,-6 2-4 16,-13 4 0-16,-12 7-32 0,-15 3-8 15,-19 5-137-15,-9 4 9 0,-11 1 168 16,-11 2-16-16,-5 1 20 15,-7 3-4-15,-8 0 20 0,-6 1-12 16,-11 5-8-16,-1-3 24 0,1 4-20 16,1-1 80-16,14-1 217 0,4-2-61 15,16-2 20-15,17-5 16 16,17-4-160-16,16 0-16 0,21-6-84 16,25 0 4-16,12-3-20 0,19-4 0 15,5-4-548-15,-13-2-401 0,-7-3-2544 0</inkml:trace>
  <inkml:trace contextRef="#ctx0" brushRef="#br3" timeOffset="73254.06">11266 9489 5002 0,'0'0'244'0,"-33"30"-128"0,12-2 96 0,7 8 496 0,3 12-351 16,1 11-125-16,8 13 140 0,-2 15-140 15,4 8 52-15,10 14 32 0,7 14-256 16,3 12-12-16,1 12-39 16,-5 3-9-16,-7-4 0 0,-7-8 0 15,-2-8 0-15,-6-10 0 0,-5-16 0 16,7-15 0-16,-2-16 0 0,0-17-657 15,-3-14-271-15,3-19-281 0,2-15-2597 16</inkml:trace>
  <inkml:trace contextRef="#ctx0" brushRef="#br3" timeOffset="73476.91">11607 9486 2705 0,'6'-37'1192'0,"2"13"-1184"0,-1 6-8 16,-7 17 68-16,0 3 705 0,0 9-289 16,-5 16-196-16,3 31 456 0,-2 21-267 15,-2 25-61-15,6 15 216 0,-4 1-416 16,4 10-40-16,10 11-163 16,1 8-13-16,5 1 0 0,1-3 0 15,-3-5 0-15,-10-10 0 0,-2-12 0 16,-2-14-61-16,-2-17-347 0,-2-20-720 15,4-23 55-15,0-17-520 0</inkml:trace>
  <inkml:trace contextRef="#ctx0" brushRef="#br3" timeOffset="73715.87">12258 9318 6222 0,'0'0'0'0,"0"0"-204"16,0 0 56-16,0 0 12 0,-68 56 136 16,26 16 420-16,5 30 345 0,0 21-281 15,0 23-8-15,2 15-163 0,2 10-313 16,2 4 0-16,10-5 0 16,4-3 0-16,-3-10 0 0,9-19 0 15,1-15 0-15,10-19 0 0,0-23 0 16,6-16 0-16,3-23-1033 0,-3-17-3721 0</inkml:trace>
  <inkml:trace contextRef="#ctx0" brushRef="#br3" timeOffset="74460.08">8827 12064 5622 0,'0'0'888'0,"0"0"-299"0,0 0 351 0,0 0-787 16,-15 35-153-16,9 8 0 16,6 12 0-16,0 6 0 0,2-1 0 15,6-2 0-15,-2 4 0 0,-1 3 0 16,-5 3 0-16,0-1 0 0,0-1 0 16,-5-5 0-16,-1-8 0 0,2-9 0 15,0-11 0-15,2-12 0 0,2-11-1257 16,0-6-432-16,-4-11-800 0</inkml:trace>
  <inkml:trace contextRef="#ctx0" brushRef="#br3" timeOffset="74806.91">8843 11954 4582 0,'0'0'420'0,"37"-46"240"0,-10 29 208 15,-2 11-411-15,2 5-121 0,0 6 136 16,-2 7-292-16,4 8 16 0,-1 6-175 16,-1 6-21-16,-6 3 0 0,-4 2 0 15,-17 0 0-15,0 0 0 0,-15-3 0 16,-8-1 0-16,-1-2 0 0,-10-4 0 15,-7-4 0-15,-2-5 0 0,-3-9 0 16,5-5 0-16,8-7 0 16,2-8 0-16,10-6 0 0,11-4-181 15,10-1-915-15,10 4 339 0,11 2-43 16,-1 5-1113-16,-3 2-800 0</inkml:trace>
  <inkml:trace contextRef="#ctx0" brushRef="#br3" timeOffset="75418.99">9217 12432 2397 0,'0'0'2497'0,"0"0"-1977"0,4 51-140 16,-4-31 84-16,5-2-360 0,-3-3-36 15,-2-3 32-15,4-3-92 0,-4-4 33 16,2-2 167-16,-2-1 32 0,0-1 100 16,0-1 485-16,0-7-825 15,-2-6 0-15,-4-10 0 0,-3-6 0 16,3-6 0-16,0-1 0 0,6 0 0 15,2 1 0-15,6 4 0 0,5 6 0 16,7 6 0-16,1 6 0 16,6 2 0-16,4 5 0 0,0 3 0 15,2 3 0-15,2 0 0 0,-4 1 0 16,-10 0 0-16,-9 1 0 0,-6-2-1489 0</inkml:trace>
  <inkml:trace contextRef="#ctx0" brushRef="#br3" timeOffset="75961.04">9684 12131 6863 0,'0'0'844'0,"0"0"-359"0,0 0-485 15,42-5 0-15,-11 0 0 0,6 2 0 16,-6 0 0-16,2 3 0 0,-8 0 0 16,-2 0 0-16,-3 1 0 0,-9 2 0 15,-1-1 0-15,-4 2 0 0,-2-2-913 16,0 1-960-16,-4 0-804 0</inkml:trace>
  <inkml:trace contextRef="#ctx0" brushRef="#br3" timeOffset="76135.22">9701 12273 6170 0,'0'0'697'0,"0"0"-33"15,0 0-3-15,62 15-661 16,-31-13 0-16,0-1 0 0,2 1 0 15,-6 2 0-15,2-1 0 0,0 2 0 16,6-5 0-16,-12 0-1874 16,6-4-1639-16</inkml:trace>
  <inkml:trace contextRef="#ctx0" brushRef="#br3" timeOffset="76558.17">10199 12159 6851 0,'0'0'696'0,"0"45"-51"15,0-6-645-15,-4 4 0 0,4 3 0 16,4 3 0-16,0 2 0 0,3 2 0 15,3 5 0-15,-6 3 0 0,2-1 0 16,-2-2 0-16,-2-2 0 16,-2-11 0-16,0-7 0 0,0-12 0 15,0-12-161-15,0-11-835 0,0-4-81 16,0-14-2184-16</inkml:trace>
  <inkml:trace contextRef="#ctx0" brushRef="#br3" timeOffset="76959.15">10183 12088 4714 0,'0'0'748'16,"2"-32"589"-16,8 8-517 0,5 0-264 16,5 2-539-16,3 1-17 0,6 3 0 15,4 6 0-15,-6 4 0 16,4 3 0-16,0 5 0 0,-4 6 0 15,0 9 0-15,-3 8 0 0,-3 8 0 16,-11 2 0-16,-10 3 0 16,-4-1 0-16,-6 1 0 0,-11-7 0 15,-2 1 0-15,-1-4 0 0,-3-2 0 16,0-5 0-16,2-3 0 0,2-4 0 16,3-4 0-16,3-4 0 0,-1-3-309 15,7-1-995-15,5 0-205 0</inkml:trace>
  <inkml:trace contextRef="#ctx0" brushRef="#br3" timeOffset="77533.7">10557 12376 4642 0,'0'0'868'0,"0"0"441"0,0 49-625 0,0-34-348 0,8 2 17 0,-6-2-353 16,2-2 0-16,-2-1 0 16,-2-1 0-16,0-4 0 0,0-4 0 15,0 0 0-15,-2-3 0 0,-4-3 0 16,-8-7 0-16,-1-7 0 0,3-5 0 16,3-6 0-16,9 2 0 0,5 3 0 15,5 1 0-15,11 3 0 0,-1 5 0 16,1 5 0-16,2 3 0 0,-7 3 0 15,3 3 0-15,-7 0 0 0,-1 3 0 16,3-2 0-16,-2-1 0 0,3-3 0 16,-5-2 0-16,-4-3-533 15,3 1-6202-15</inkml:trace>
  <inkml:trace contextRef="#ctx0" brushRef="#br3" timeOffset="77939.21">10210 11757 6951 0,'0'0'868'0,"0"0"-495"0,62 2-373 0,-19-2 0 0,4 0 0 15,-5 1 0-15,-1 1 0 0,3-1 0 16,-3 1 0-16,-4 1 0 0,-2-3 0 16,-8 0 0-16,-6-1-645 0</inkml:trace>
  <inkml:trace contextRef="#ctx0" brushRef="#br3" timeOffset="79133.58">10877 12175 3021 0,'0'0'1365'0,"0"0"-513"0,0 0 416 15,0 0-703-15,0 0-237 0,0 0 104 16,0 0-100-16,0 0-303 0,42 26-29 16,-26-24 0-16,5-2 0 0,-1 0 0 15,1-6 0-15,2-4 0 0,-3-1 0 16,1-4 0-16,0 0 0 0,-11-1 0 15,1-1 0-15,-5 0 0 0,-6 3 0 16,-2-2 0-16,-7 3 0 0,-7 0 0 16,-5 3 0-16,-6 3 0 15,0 3 0-15,-8 4 0 0,2 8 0 16,2 7 0-16,4 5 0 0,0 6 0 16,3 6 0-16,7 4 0 0,7 1 0 15,10 2 0-15,0 1 0 16,10-2 0-16,7-4 0 0,3-3 0 15,7-8 0-15,4-6 0 0,6-6 0 16,5-8 0-16,5-4 0 16,-3-12 0-16,-9 1 0 0,-8-5-3702 0</inkml:trace>
  <inkml:trace contextRef="#ctx0" brushRef="#br3" timeOffset="79762.6">11293 11746 6058 0,'0'0'1145'0,"0"0"-389"0,0 0-523 0,0 0-233 16,8 33 0-16,4-4 0 15,-3 8 0-15,-3 1 0 0,0 2 0 16,0 1 0-16,-2-1 0 0,-4-4 0 16,-4-1 0-16,-2-3 0 0,-6-2 0 15,-9-3 0-15,2-6 0 0,3-5 0 16,-5-7 0-16,5-7 0 0,1-5 0 15,5-10 0-15,4-8 0 0,-1-11 0 16,3-7 0-16,4 4-181 0,0-5-3292 16</inkml:trace>
  <inkml:trace contextRef="#ctx0" brushRef="#br3" timeOffset="79917.3">11334 11454 6587 0,'0'0'1064'15,"0"0"-523"-15,0 0-541 0,0 0 0 16,0 0 0-16,0 0 0 0,0 0 0 16,0 0 0-16,0 0-1762 15,17 4-118-15,-7-3-1138 0</inkml:trace>
  <inkml:trace contextRef="#ctx0" brushRef="#br3" timeOffset="80243.67">11634 11254 5558 0,'0'0'748'0,"0"0"457"0,0 0-524 15,0 0-681-15,0 0 0 0,-50 23 0 16,32 2 0-16,1 10 0 0,-4 7 0 16,5 7 0-16,-5 9 0 15,5 4 0-15,5 7 0 0,1 0 0 16,6-1 0-16,4-6 0 0,0-7 0 16,8-9 0-16,0-5 0 0,11-10 0 15,-3-7 0-15,11-6 0 0,-2-9 0 16,8-6 0-16,-6-9 0 0,-2-12-1093 15,-9 2-864-15,-1-8-1681 0</inkml:trace>
  <inkml:trace contextRef="#ctx0" brushRef="#br3" timeOffset="80666.57">11679 11627 5594 0,'0'0'780'0,"0"0"493"0,0 0-728 16,0 0-545-16,-20 40 0 0,9-15 0 16,-3 7 0-16,1 0 0 15,-1-4 0-15,8-1 0 0,2-5 0 16,4-3 0-16,4-6 0 0,2-2 0 16,4-4 0-16,5-6 0 0,1-1 0 15,-5-6 0-15,5-3 0 0,-1-6 0 16,-3-1 0-16,-2-3 0 0,5 0 0 15,-5 0 0-15,-4 5 0 0,-2 4 0 16,-1 7 0-16,-3 3 0 0,0 1 0 16,0 7 0-16,-7 8 0 15,7 4 0-15,0 1 0 0,0 1 0 16,4-4 0-16,7-2 0 0,1-4 0 16,9-4 0-16,0-4 0 0,5-4 0 15,-5-1 0-15,0-7 0 16,-1-3 0-16,-3-3 0 0,-7-3 0 15,-4-4 0-15,3-1 0 0,-7-3 0 16,-2-2 0-16,0-3 0 0,0-1 0 16,-2-1 0-16,-2-1 0 15,4 1 0-15,0 6 0 0,6 2 0 16,4 6-1113-16,-2 5-36 0,-6 1-1584 0</inkml:trace>
  <inkml:trace contextRef="#ctx0" brushRef="#br3" timeOffset="80959.36">12068 11351 6651 0,'0'0'1232'0,"0"0"-923"0,0 0-309 0,0 0 0 0,0 0 0 16,2 47 0-16,-2-16 0 0,-6 6 0 15,2 4 0-15,-3 1 0 16,-3 5 0-16,4 3 0 0,0-4 0 15,2-1 0-15,4-6 0 0,0-3 0 16,6-8 0-16,0-3 0 16,8-6 0-16,3-3 0 0,4-6 0 15,-5-2 0-15,9-4 0 0,-9-4 0 16,5-5 0-16,0-3 0 0,-5-8 0 16,-1-2 0-16,-5-2 0 0,-4 4-1533 15,-6-1-953-15</inkml:trace>
  <inkml:trace contextRef="#ctx0" brushRef="#br3" timeOffset="81085.19">11907 11628 7047 0,'0'0'776'16,"0"0"-407"-16,0 0-369 0,51 16 0 16,-13-8 0-16,3-2 0 0,2-2 0 15,-8-2 0-15,7-2 0 16,-15-1 0-16,-1-5-4491 0</inkml:trace>
  <inkml:trace contextRef="#ctx0" brushRef="#br3" timeOffset="82351.58">12264 11782 6106 0,'0'0'1205'0,"0"0"-605"0,0 0-319 0,0 0-281 16,62-13 0-16,-29 9 0 16,7 0 0-16,-11 1 0 0,2 2 0 15,-5 1 0-15,-1 0 0 0,-8 2 0 16,-7 1 0-16,0-2 0 0,-5 1 0 16,1-1 0-16,-2 0 0 0,2 0 0 15,0-1 0-15,-2 0-1201 16,3-7-456-16</inkml:trace>
  <inkml:trace contextRef="#ctx0" brushRef="#br3" timeOffset="82676.4">12401 11615 6454 0,'0'0'921'16,"0"0"-217"-16,0 0-591 0,0 0-113 15,0 0 0-15,0 0 0 0,0 0 0 16,14 65 0-16,-8-23 0 0,1 1 0 16,3-1 0-16,-6-2 0 15,2 2 0-15,-2-3 0 0,-4-7 0 16,0-6-2698-16</inkml:trace>
  <inkml:trace contextRef="#ctx0" brushRef="#br3" timeOffset="83619.31">12746 11236 6254 0,'0'0'256'0,"0"0"589"0,0 0-441 0,-15 40-96 15,9-7-183-15,2 9-125 0,2 3 0 16,2 2 0-16,0 0 0 0,2 6 0 16,-2 1 0-16,0 3 0 0,0 0 0 15,-6-3 0-15,0-2 0 16,-3-7 0-16,7-6 0 0,-2-8 0 15,0-10 0-15,4-8-257 0,0-8-871 16,0-5-253-16,0-5-3849 0</inkml:trace>
  <inkml:trace contextRef="#ctx0" brushRef="#br3" timeOffset="84096.41">12705 11653 3993 0,'0'0'797'16,"0"0"-21"-16,33-48 453 0,-19 34-633 16,3 3-120-16,1 2-151 15,-5 3-325-15,3 3 0 0,-1 2 0 16,1 1 0-16,-1 0 0 0,-3 3 0 16,2 1 0-16,-3 0 0 0,-5 5 0 15,-2 0 0-15,-4 4 0 0,0 1 0 16,-10-1 0-16,-5 1 0 0,-5 0 0 15,-3 0 0-15,-4 0 0 0,-4 4 0 16,0-1 0-16,4 2 0 0,2 0 0 16,9-2 0-16,1-1 0 15,13-3 0-15,2-1 0 0,11 0 0 16,1-1 0-16,9 1 0 0,6-1 0 16,4-3 0-16,0-1 0 0,6-3 0 15,-6 1 0-15,0-2 0 16,-6 2-821-16,-9-2-3669 0</inkml:trace>
  <inkml:trace contextRef="#ctx0" brushRef="#br3" timeOffset="84266.33">12994 11853 6006 0,'0'0'1617'16,"0"0"-1048"-16,0 0-569 0,21 37 0 15,-21-6 0-15,-5 6 0 0,-1 2 0 16,-8-6 0-16,8-2 0 0,-1-6 0 15,3-4 0-15,4-8 0 0,0-3 0 16,0-7 0-16,9-3 0 0,-7-2-2170 16,12-13-2920-16</inkml:trace>
  <inkml:trace contextRef="#ctx0" brushRef="#br3" timeOffset="84633.78">13114 11604 6691 0,'0'0'1024'0,"0"0"-547"16,0 0-477-16,0 0 0 0,0 0 0 15,20 46 0-15,-3-16 0 16,4 5 0-16,-1-3 0 0,1-4 0 15,-4-2 0-15,-1-2 0 0,1-1 0 16,-7-2 0-16,-2-1 0 16,-6-5 0-16,-2-2 0 0,-6-3-3022 0</inkml:trace>
  <inkml:trace contextRef="#ctx0" brushRef="#br3" timeOffset="84829.24">13035 11946 6394 0,'0'0'1053'0,"0"0"-308"16,0 0-745-16,44-36 0 0,-15 8 0 16,4-3 0-16,-6-1 0 15,-3 3 0-15,-3 0 0 0,-4-2 0 16,-1 1 0-16,1 2 0 0,-7 2 0 16,-6 3 0-16,0 8-697 0,-2 0-1888 15</inkml:trace>
  <inkml:trace contextRef="#ctx0" brushRef="#br3" timeOffset="85137.27">13409 11226 6522 0,'0'0'877'0,"0"0"-277"0,0 0-407 15,0 0-193-15,38 38 0 16,-14-6 0-16,-3 10 0 0,0 5 0 16,-9 1 0-16,-4 4 0 0,-1 5 0 15,-1 3 0-15,-2 2 0 16,-4-1 0-16,-6-1 0 0,-9 0 0 15,-5-4 0-15,-1-4 0 0,-6-3 0 16,-4-7 0-16,0-8 0 16,4-12 0-16,-4-12-789 0</inkml:trace>
  <inkml:trace contextRef="#ctx0" brushRef="#br3" timeOffset="89438.06">4852 10703 5638 0,'0'0'188'0,"0"0"753"0,0 0-541 0,0 0-128 15,-11 47 112-15,9-7-152 0,2 12-95 16,-4 5-137-16,0-2 0 15,4 5 0-15,0 6 0 0,0 3 0 16,0 1 0-16,-2-2 0 0,-2-5 0 16,-3-7 0-16,3-6 0 15,-2-6 0-15,2-11 0 0,4-7 0 16,-2-9-217-16,2-10-647 0,0-5-1517 16,2-7-713-16</inkml:trace>
  <inkml:trace contextRef="#ctx0" brushRef="#br3" timeOffset="89825.49">4880 11165 5454 0,'0'0'880'0,"0"0"-243"16,0 0 527-16,0 0-1107 15,-2-34-57-15,11 22 0 0,7 1 0 16,-1 4 0-16,5 1 0 0,7 3 0 16,-8 3 0-16,1 0 0 0,-1 2 0 15,-6 3 0-15,1 0 0 16,-12 1 0-16,0-1 0 0,-2 3 0 16,-4 2 0-16,-6 4 0 0,-5 3 0 15,-3 1 0-15,-1 0 0 0,2-1 0 16,1 4 0-16,-3 3 0 0,3 4 0 15,3 1 0-15,3-1 0 0,6-3 0 16,0-3 0-16,4-1 0 0,10-3 0 16,5-2 0-16,5-3 0 0,3-6 0 15,4-1 0-15,2-2 0 16,4-2 0-16,-2-1 0 0,2-1 0 16,2 0-1834-16,-12-2-279 0,-3-3-1052 0</inkml:trace>
  <inkml:trace contextRef="#ctx0" brushRef="#br3" timeOffset="89998.85">5319 11357 7563 0,'0'0'629'0,"-15"40"-629"16,7-11 0-16,4 3 0 0,-2 4 0 16,4 1 0-16,-1-3 0 0,3 1 0 15,7-6 0-15,-1-1 0 0,2-6 0 16,2-3 0-16,-5-6 0 0,1-6 0 15,-4-6 0-15,-2-1-633 0,4-9-5158 0</inkml:trace>
  <inkml:trace contextRef="#ctx0" brushRef="#br3" timeOffset="90291.81">5465 11096 6522 0,'0'0'869'0,"0"0"-68"16,0 0-801-16,36-7 0 0,-3 1 0 15,4-1 0-15,4-2 0 0,7 4 0 16,-5 0 0-16,-1 2 0 0,-7 3 0 16,-8 0 0-16,-11 3 0 0,-6 2 0 15,-10-1-549-15,5 0-836 16,-14 2-2276-16</inkml:trace>
  <inkml:trace contextRef="#ctx0" brushRef="#br3" timeOffset="90449.91">5507 11278 5794 0,'0'0'1713'0,"0"0"-1185"16,49 34-371-16,-18-25-157 0,5-2 0 15,-3-2 0-15,-2-1 0 16,0-3 0-16,-4-1 0 0,-3-3 0 16,-7-3 0-16,-1-2-837 0</inkml:trace>
  <inkml:trace contextRef="#ctx0" brushRef="#br3" timeOffset="91119.4">6623 10546 6338 0,'0'0'221'0,"0"0"519"0,0 0 153 0,0 0-893 0,-33 26 0 15,6-1 0-15,0 6 0 0,0 3 0 16,7 0 0-16,5 1 0 15,5 0 0-15,10-1 0 0,0-6 0 16,4-2 0-16,6-7 0 0,3-5 0 16,3-7 0-16,5-5 0 0,4-6 0 15,0-7 0-15,1-5 0 16,1-3 0-16,0-2 0 0,-6-1 0 16,0 1 0-16,-9 5 0 0,-2 6 0 15,-1 5 0-15,-9 5 0 0,2 4 0 16,-2 9 0-16,0 8 0 0,-2 4 0 15,2 1 0-15,2-2 0 0,8-7 0 16,4-1 0-16,7-4 0 0,6-6 0 16,6-3 0-16,2-3 0 0,-4-7 0 15,0-3 0-15,-4-6 0 16,-6-4 0-16,-5-4 0 0,-1-2 0 16,-3-2 0-16,-6-1 0 0,-2-3 0 15,1 2 0-15,-5-1 0 0,-5 1 0 16,1 3 0-16,-2 4 0 0,0 7 0 15,0 8-1297-15,2 6-208 16,-1 5-532-16</inkml:trace>
  <inkml:trace contextRef="#ctx0" brushRef="#br3" timeOffset="91384.01">6402 11072 6859 0,'0'0'1104'0,"0"0"-875"0,0 0-229 0,0 0 0 16,66-12 0-16,-2 6 0 0,15-1 0 15,5 0 0-15,5 0 0 0,0 0 0 16,-6 2 0-16,-3 0 0 15,-5 1 0-15,-9 0 0 0,-12 1 0 16,-19-1 0-16,-12 1-4887 0</inkml:trace>
  <inkml:trace contextRef="#ctx0" brushRef="#br3" timeOffset="91850.54">6747 11229 6615 0,'0'0'664'0,"0"0"48"0,0 0-511 15,0 0-201-15,-37-23 0 0,12 24 0 16,-2 9 0-16,-8 6 0 0,2 9 0 15,-4 9 0-15,0 5 0 0,-1 5 0 16,7 2 0-16,11 1 0 0,5-3 0 16,15-4 0-16,11-5 0 0,15-6 0 15,14-6 0-15,9-7 0 16,13-9 0-16,7-5 0 0,-1-5 0 16,0-6 0-16,-6-6 0 0,-8 0 0 15,-19 1 0-15,-12 3-357 16,-9 1-1560-16</inkml:trace>
  <inkml:trace contextRef="#ctx0" brushRef="#br3" timeOffset="92051.65">7003 11590 7539 0,'0'0'653'0,"-4"38"-653"15,0-13 0-15,8 2 0 0,0 4 0 16,7 2 0-16,1 1 0 0,5-2 0 16,-3-2 0-16,3 0 0 15,-3-5 0-15,-8-4 0 0,-2-6 0 16,-4-5-1605-16</inkml:trace>
  <inkml:trace contextRef="#ctx0" brushRef="#br4" timeOffset="127126.23">13965 12626 4422 0,'0'0'940'0,"0"0"473"16,0 0-557-16,0 0-295 0,0 0-561 0,0 0 0 15,7-33 0-15,-7 33 0 16,0 1 0-16,0 11 0 0,0 9 0 16,4 10 0-16,-4 7 0 0,-4 2 0 15,4 2 0-15,-7 3 0 0,3 7 0 16,4 1 0-16,0 3 0 0,0 4 0 15,4 3 0-15,1 4 0 16,-3 5 0-16,2 3 0 0,-4 1 0 16,-4 1 0-16,-3 1 0 0,1-1 0 15,-2-2 0-15,-2-4 0 0,8-6 0 16,-3-7 0-16,3-4 0 0,2-7 0 16,0-9 0-16,0-7 0 0,0-8 0 15,0-7 0-15,-4-8 0 16,4-2 0-16,0-5 0 0,-4-1 0 15,2 0 0-15,-6-9 0 0,2 0-2146 16,-9-2-1876-16</inkml:trace>
  <inkml:trace contextRef="#ctx0" brushRef="#br4" timeOffset="132435.54">13980 13028 2525 0,'0'0'1124'0,"0"0"-91"0,0 0-321 16,0 0 292-16,0 0-419 0,0 0-97 15,0 0 233-15,0 0-721 0,0 0 0 16,-29-13 0-16,33 13 0 0,6 0 0 16,11 2 0-16,0 3 0 15,12 3 0-15,4-3 0 0,13-1 0 16,10-4 0-16,12 0 0 0,9-6 0 15,18-4 0-15,6 2 0 0,9 0 0 16,-2-2 0-16,-3 3 0 16,-14 3 0-16,-16 0 0 0,-21 0 0 0,-15 2 0 15,-22 0 0-15,-11 0 0 16,-6 1 0-16,-4 1 0 0,0-1 0 16,-10-1-465-16,0 0-940 0,-1-2-2288 0</inkml:trace>
  <inkml:trace contextRef="#ctx0" brushRef="#br4" timeOffset="132791.84">14999 12722 5418 0,'0'0'1353'16,"0"0"-577"-16,0 0-131 0,0 0-645 0,0 0 0 15,0 0 0-15,0 0 0 16,0 0 0-16,50 43 0 0,-9-26 0 16,7-1 0-16,-7-2 0 0,2 1 0 15,-12-1 0-15,-6 1 0 0,-15 2 0 16,-8 1 0-16,-12 2 0 0,-6 2 0 15,-15 3 0-15,-2 5 0 16,-5 2 0-16,1 1 0 0,0-2 0 16,8-2 0-16,6-2 0 0,7-5 0 15,7-3 0-15,9-6 0 0,0-4 0 16,5-5-2102-16,7-4-2996 0</inkml:trace>
  <inkml:trace contextRef="#ctx0" brushRef="#br4" timeOffset="138074.57">15561 12707 4746 0,'0'0'1004'0,"0"0"-103"0,0 0 263 0,0 0-787 16,0 0-377-16,0 0 0 0,0 0 0 15,0 0 0-15,-8 8 0 0,16 12 0 16,-2 5 0-16,5 5 0 0,-1 2 0 16,0 2 0-16,1 7 0 0,-1 1 0 15,0 1 0-15,1-3 0 16,-1-3 0-16,1-5 0 0,-3-7 0 16,0-3 0-16,-2-7 0 0,0-6 0 15,-1-3 0-15,-1-3 0 0,-2 0 0 16,-2-2 0-16,4-1 0 0,0 0 0 15,-2-4 0-15,2 0 0 16,-2-1 0-16,0 4 0 0,0-2 0 0,-2 2 0 16,0 0 0-16,0 1 0 15,0 0 0-15,0 0 0 0,0 0 0 16,0 1 0-16,0 0 0 16,0 0 0-16,0 0 0 0,0-1 0 15,0 0 0-15,0 0 0 0,0 0 0 16,5 0 0-16,-5 0 0 0,2-2 0 15,-2-3 0-15,4-5 0 0,2-8 0 16,2-4 0-16,-2-8 0 16,1 1 0-16,3-3 0 0,-2-1 0 0,1 1 0 15,1 0 0-15,0 5 0 16,-2 3 0-16,-1 4 0 0,-1 4 0 16,-2 4 0-16,-4 3 0 0,0 4 0 15,0 1 0-15,0 3 0 0,4 0 0 16,-4 0 0-16,0 1 0 0,0 0 0 15,0 0 0-15,2 0 0 0,-2 1 0 16,0 1 0-16,0 0 0 16,0 1 0-16,4-2 0 0,-4 0 0 15,0 2 0-15,0-2 0 0,0-1 0 16,0 0 0-16,0 0 0 0,0 0 0 16,0 0 0-16,0 0 0 15,0 0 0-15,0 0 0 0,0-1 0 16,0 1 0-16,0 0 0 0,0 0 0 15,0 0 0-15,0 6 0 0,2 7 0 16,0 11 0-16,1 9 0 16,3 7 0-16,2 4 0 0,-2-3 0 15,5-1 0-15,5-1 0 0,1-6 0 16,1-4 0-16,5-4 0 0,2-10 0 16,-2-4 0-16,3-7 0 0,-5-5 0 15,0-9 0-15,-7-8 0 0,-3-5 0 16,-5-6 0-16,0-5 0 0,2-3 0 15,-2-3 0-15,5 0 0 16,-1 4 0-16,2 0 0 0,-1 4 0 16,-3 5 0-16,2 2 0 0,-3 5 0 15,-1 2 0-15,-2 4 0 0,-4 2 0 16,-4 2 0-16,2 1 0 0,-2 4 0 16,-3-3-2210-16</inkml:trace>
  <inkml:trace contextRef="#ctx0" brushRef="#br4" timeOffset="138883.57">16582 12401 1604 0,'0'0'472'0,"0"0"1978"0,0 0-1314 0,0 0 229 15,0 0-549-15,21-33-467 0,-17 29-349 16,-4 2 0-16,2 0 0 0,-2 2 0 15,-2 4 0-15,-6 11 0 0,-9 14 0 16,1 10 0-16,-7 11 0 16,-2 8 0-16,5 1 0 0,-1 10 0 15,0 6 0-15,1 1 0 0,3 1 0 16,5-5 0-16,3-5 0 0,9-6 0 16,7-6 0-16,3-6 0 15,4-8 0-15,7-8 0 0,4-7 0 16,2-9 0-16,2-7 0 0,2-7 0 15,4-6 0-15,-12-3-253 0,-5-9-2300 16</inkml:trace>
  <inkml:trace contextRef="#ctx0" brushRef="#br4" timeOffset="140592.87">16866 12555 3213 0,'0'0'2597'0,"0"0"-1108"0,0 0-857 16,0 0-371-16,0 0-261 16,0 0 0-16,0 0 0 0,0 0 0 15,0 0 0-15,-27 68 0 0,12-24 0 16,5 3 0-16,4 1 0 0,4 1 0 15,2 1 0-15,0-4 0 0,2-6 0 16,4-5 0-16,2-8 0 16,5-2 0-16,1-5 0 0,1-8 0 15,3-5 0-15,3-4 0 0,0-3 0 16,-1-10 0-16,-3-2 0 0,3-4 0 16,-3-5 0-16,-3 0 0 0,-3 0 0 15,-5 3-1009-15,0 4-504 0,-6 1-340 16</inkml:trace>
  <inkml:trace contextRef="#ctx0" brushRef="#br4" timeOffset="140761.73">16655 12811 7107 0,'0'0'1085'0,"0"0"-1085"15,0 0 0-15,0 0 0 0,41 2 0 16,-10-7 0-16,2-2 0 0,4-3 0 15,1-1 0-15,-1 1 0 0,0-2 0 16,-2-1 0-16,-8 0 0 16,0 1 0-16,-6 3-509 0,-11-1-1496 0</inkml:trace>
  <inkml:trace contextRef="#ctx0" brushRef="#br4" timeOffset="141041.73">17116 12326 6767 0,'0'0'688'15,"0"0"-124"-15,0 0-391 0,0 0-173 16,0 0 0-16,0 0 0 16,37 63 0-16,-14-20 0 0,-3 8 0 15,1 5 0-15,-4 8 0 0,-1 3 0 16,-1 2 0-16,-5-3 0 0,-4-3 0 15,-6-5 0-15,-10-2 0 0,-1-6 0 16,-5-6 0-16,-1-7 0 0,1-7 0 16,-3-7 0-16,3-8 0 15,1-13 0-15,3-5 0 0,1-15 0 16,7 1-2078-16,4-6-2912 0</inkml:trace>
  <inkml:trace contextRef="#ctx0" brushRef="#br4" timeOffset="141898.74">17746 12708 7575 0,'0'0'512'0,"0"0"-407"0,0 0-105 0,0 0 0 0,0 0 0 0,0 0 0 0,0 0 0 16,0 0-213-16,0 0-979 0,40 31-169 16,-30-18-388-16</inkml:trace>
  <inkml:trace contextRef="#ctx0" brushRef="#br4" timeOffset="142022.63">17794 13008 5886 0,'0'0'1109'0,"0"0"-177"15,0 0-667-15,0 0-265 0,0 0 0 16,0 0 0-16,43-21-289 0,-26 10-2176 16,-7-1-2693-16</inkml:trace>
  <inkml:trace contextRef="#ctx0" brushRef="#br4" timeOffset="142479.42">18579 12816 2341 0,'0'0'1408'0,"0"0"-323"0,4-50-201 16,1 32 269-16,-5 0-533 15,-5 0-120-15,-1-3-299 0,-8 4-201 16,-1 1 0-16,-3 4 0 0,-3 7 0 16,0 7 0-16,1 12 0 0,-1 11 0 15,0 9 0-15,1 9 0 0,3 3 0 16,5 6 0-16,3-2 0 16,9-2 0-16,5-5 0 0,5-7 0 15,6-6 0-15,11-11 0 0,4-14 0 16,7-7 0-16,3-17 0 0,0-9-169 15,-14 4-1251-15,0-7-665 0</inkml:trace>
  <inkml:trace contextRef="#ctx0" brushRef="#br4" timeOffset="142670.54">18695 12326 5922 0,'0'0'645'0,"0"0"347"15,0 0-359-15,0 0-633 0,0 0 0 16,-10 47 0-16,1-2 0 15,-5 7 0-15,4 1 0 0,3 3 0 16,-3 3 0-16,2 4 0 0,2 2 0 16,1-2 0-16,5-8 0 0,5-7 0 15,3-9 0-15,8-12 0 16,1-10-1225-16,0-9-200 0,1-8-3153 0</inkml:trace>
  <inkml:trace contextRef="#ctx0" brushRef="#br4" timeOffset="142812.52">18809 12816 6046 0,'0'0'1973'16,"0"0"-1800"-16,-15 52-173 16,9-21 0-16,2-1 0 0,2-4 0 15,2-4 0-15,0-2 0 0,2-3 0 16,2-4 0-16,6-5 0 0,1-4 0 16,-5-9-477-16,2-1-1456 0,-2-7-1172 15</inkml:trace>
  <inkml:trace contextRef="#ctx0" brushRef="#br4" timeOffset="142986">19005 12541 7291 0,'0'0'796'0,"0"0"-691"0,0 0-105 16,0 0 0-16,-12 39 0 16,8-16 0-16,4-2 0 0,0-1 0 15,8-1-533-15,-2 0-183 0,0 1-589 16,-2-4-140-16,3 0-459 0</inkml:trace>
  <inkml:trace contextRef="#ctx0" brushRef="#br4" timeOffset="143244.95">19146 12856 4101 0,'0'0'1469'16,"0"0"-44"-16,-33-16-677 0,14 10-308 15,-4 2-431-15,-2 4-9 0,-1 0 0 16,1 0 0-16,2 6 0 15,9 1 0-15,5-1 0 0,5 0 0 16,0 1 0-16,10 6 0 0,9 5 0 16,7 1 0-16,7-1 0 0,2-1 0 15,-2-2 0-15,2 0 0 16,0 2 0-16,-4-3 0 0,-6-1 0 16,-11 0 0-16,-4-2 0 0,-6 0 0 15,-12-1 0-15,-9 2 0 0,-1-4 0 16,-11-3 0-16,-1-2 0 0,-3-3 0 15,6 0 0-15,0-3 0 0,11-4-1722 16,3 1-262-16,7-3-2090 0</inkml:trace>
  <inkml:trace contextRef="#ctx0" brushRef="#br4" timeOffset="143686.38">19292 13023 2945 0,'0'0'2693'0,"0"0"-1720"0,0 0-93 15,-20 65-179-15,20-21-701 0,0 9 0 16,0 0 0-16,4-5 0 15,-2 0 0-15,0-3 0 0,-2-3 0 16,0-5 0-16,-8-5 0 0,-3-3 0 16,-3-7 0-16,2-6 0 15,1-8 0-15,1-6-133 0,8-6-1452 16,0-4-431-16,0-10-2038 0</inkml:trace>
  <inkml:trace contextRef="#ctx0" brushRef="#br4" timeOffset="143966.32">19338 12925 7535 0,'0'0'196'0,"-10"-42"265"16,10 21-461-16,2 3 0 0,8 3 0 16,0 3 0-16,7 6 0 0,1 4 0 15,3 2 0-15,4 2 0 0,0 8 0 16,2 5 0-16,4 8 0 15,-7 5 0-15,-3 1 0 0,-9 2 0 16,-7-2 0-16,-10-2 0 0,-5-1 0 16,-6-4 0-16,-9-2 0 0,-2-4 0 15,-4-5 0-15,0-4 0 16,2-5 0-16,4-4 0 0,5-3 0 16,7-5-125-16,9-7-499 0,4-5-1041 15,8 3-52-15,1-5-604 0</inkml:trace>
  <inkml:trace contextRef="#ctx0" brushRef="#br4" timeOffset="144168.93">19718 12458 5990 0,'0'0'877'0,"-10"47"-337"0,4-12 112 15,0 5-519-15,-3 9-133 0,-1 3 0 16,4 6 0-16,-5 1 0 15,1 3 0-15,-2-3 0 0,-1-3 0 16,3-7 0-16,2-7 0 0,4-8 0 16,4-9 0-16,6-13-229 0,4-7-1536 15,-2-7-1020-15</inkml:trace>
  <inkml:trace contextRef="#ctx0" brushRef="#br4" timeOffset="144653.66">19900 12856 4606 0,'0'0'2145'0,"0"0"-1237"15,-4-33-375-15,0 31-533 0,4 0 0 16,0 1 0-16,0 1 0 0,0 0 0 16,-2 1 0-16,2 3 0 0,0-2 0 15,-2 2 0-15,0-2 0 0,-5 2 0 16,-1 1 0-16,-2 1 0 16,-3 3 0-16,-1 2 0 0,2 3 0 15,-1 3 0-15,5-1 0 0,0 2 0 16,1 2 0-16,5 0 0 0,2 1 0 15,2-2 0-15,9-2 0 0,1-2 0 16,-1-4 0-16,1-3 0 0,0-4 0 16,3-4 0-16,-3-6 0 15,-1-5 0-15,-1-4 0 0,0-4 0 16,-4 2 0-16,-1 4 0 0,1 4 0 16,-4 5 0-16,-2 3 0 0,0 1 0 15,0 6 0-15,0 7 0 0,0 4 0 16,0-1 0-16,2 1 0 15,4-4 0-15,2-5 0 0,1 1 0 16,3-1 0-16,0-2 0 0,-1 1 0 16,3-1 0-16,-3 0 0 0,-3-4-677 15,0 1-564-15,-2-3-2212 0</inkml:trace>
  <inkml:trace contextRef="#ctx0" brushRef="#br4" timeOffset="144913">20159 12869 5278 0,'0'0'800'0,"4"-35"29"0,-2 24-65 0,-2 7-243 15,0 2-521-15,0 1 0 0,0 1 0 16,-11 0 0-16,1 8 0 0,-6 11 0 16,-7 6 0-16,0 7 0 0,4 2 0 15,5 1 0-15,8 0 0 16,2 0 0-16,4-4 0 0,10-4 0 15,4-6 0-15,5-5 0 0,4-7 0 16,0-5 0-16,-1-4 0 0,-1-8 0 16,-4-3 0-16,-3-6-1257 0,-4 4-892 15,1 1-1477-15</inkml:trace>
  <inkml:trace contextRef="#ctx0" brushRef="#br4" timeOffset="146091.67">20276 13023 7491 0,'0'0'701'0,"0"0"-701"0,40-27 0 16,-18 10 0-16,-1 0 0 0,6-1 0 16,-6 0 0-16,-5-2 0 15,-3 0 0-15,-7-2 0 0,-6 4 0 16,0 2 0-16,-6 8 0 0,-7 3 0 16,-3 5 0-16,-1 4 0 0,-4 5 0 15,-3 10 0-15,-3 6 0 0,0 5 0 16,6 3 0-16,7 0 0 15,5-2 0-15,9-4 0 0,13-3 0 16,8-5 0-16,5-4 0 0,5-5 0 16,7-6 0-16,-7-4 0 0,0-6 0 15,-5-5 0-15,-5-3 0 16,-4-1 0-16,-3 0 0 0,-3-1 0 16,-5 2 0-16,2 6 0 0,-6 2 0 15,2 4 0-15,-2 2 0 0,0 3 0 16,0 8 0-16,5 4 0 0,-5 4 0 15,-2-1 0-15,0-1 0 0,-2-7 0 16,0-2 0-16,2-4 0 0,0 0 0 16,0-3 0-16,0-1 0 15,2-1 0-15,6-9 0 0,2-4 0 16,3-7 0-16,-3-2 0 0,4 3 0 16,-3 1 0-16,1 0 0 0,-4 7 0 15,-1 4 0-15,-5 3 0 16,0 5 0-16,-2 1 0 0,0 9 0 15,0 7 0-15,-4 7 0 0,-5 1 0 16,3 0 0-16,0-6 0 0,2-1 0 16,4-8 0-16,0-3 0 0,4-3 0 15,2-4 0-15,4-3 0 16,7-8 0-16,-3-7 0 0,7-3 0 16,-4-3 0-16,-1-1 0 0,-1 1 0 15,-3 1 0-15,0 0 0 0,-3 7 0 16,-1 4 0-16,-4 6 0 0,-2 5 0 15,-2 3 0-15,4 11 0 0,1 10 0 16,-3 5 0-16,2 3 0 16,-2-4 0-16,0-3 0 0,0-3 0 15,2-3 0-15,-2-6 0 0,2-4 0 16,-2-4-161-16,2-3-839 0,1-1 79 16,1 0-775-16,4-5 823 0,0-2 629 15,1-3 244-15,-1 2 676 0,-4 2 381 16,-2 2 792-16,3 0-865 15,-3-2-655-15,2 0-329 0,11-5 0 16,3-6 0-16,15-7 0 0,3-2 0 16,3-4 0-16,-8-1 0 0,4-3 0 15,-6 0 0-15,-4-3 0 0,-8 7 0 16,-7 10 0-16,-12 8 0 16,0 7 0-16,-14 5 0 0,-11 6 0 15,-6 11 0-15,-6 11 0 0,-3 9 0 16,7 5 0-16,4 1 0 0,7-2 0 15,11-3 0-15,11-4 0 0,0-3 0 16,11-4 0-16,-1-5 0 0,6-7 0 16,1-8 0-16,2-6 0 15,-1-4 0-15,1-9 0 0,-3-4 0 16,3-5 0-16,-5-3 0 0,1 0 0 16,-5-1 0-16,1 4 0 0,-1 3 0 15,0 6 0-15,-4 4 0 0,-1 3 0 16,-3 3 0-16,0 2 0 15,0 3 0-15,2 5 0 0,0 7 0 16,-2 2 0-16,4 1 0 0,-2-5 0 16,1-4 0-16,-1-4 0 0,-4-1 0 15,2-3 0-15,-2 0 0 16,0-1 0-16,0 0 0 0,4 0 0 16,0-2 0-16,2-7 0 0,5-7 0 15,1-2 0-15,7-2 0 0,-3 2 0 16,1 4 0-16,-3 0 0 0,-2 4 0 15,-3 3 0-15,-7 4 0 0,2 0 0 16,-2 2 0-16,0 1 0 0,-2 3 0 16,0 9 0-16,-2 9 0 15,0 2 0-15,-2 2 0 0,4 0 0 16,-2-3 0-16,0-3 0 0,-5-2 0 16,5-2 0-16,-2-5 0 0,0-4 0 15,4-5 0-15,0-1 0 0,8-8-829 16,1-3-1696-16,7-9-1933 0</inkml:trace>
  <inkml:trace contextRef="#ctx0" brushRef="#br4" timeOffset="146293.83">21657 12403 6390 0,'0'0'749'0,"25"-41"187"0,-19 34-819 16,-6 7-117-16,0 0 0 0,0 6 0 15,-10 12 0-15,0 16 0 0,-5 11 0 16,3 11 0-16,-3 4 0 0,5 3 0 15,-3 6 0-15,3-2 0 0,-4 1 0 16,-3-8 0-16,1-5 0 0,-1-9 0 16,1-7 0-16,1-14 0 15,1-5-2906-15</inkml:trace>
  <inkml:trace contextRef="#ctx0" brushRef="#br4" timeOffset="146421.69">21446 12783 7383 0,'0'0'712'0,"75"-4"-615"0,-26 9-97 16,-1 5 0-16,-1-1 0 0,-5-2 0 16,-5-1 0-16,-4 0 0 0,-6-2 0 15,-4-1 0-15,-11-2-1830 0,-10-1-3184 16</inkml:trace>
  <inkml:trace contextRef="#ctx0" brushRef="#br4" timeOffset="147058.01">18294 13679 1868 0,'0'0'4618'0,"0"0"-3653"0,0 0-224 0,0 0-741 0,-21-33 0 0,11 21 0 15,-4 1 0-15,-5 3 0 16,0 3 0-16,1 5 0 0,-3 8 0 15,-4 7 0-15,0 7 0 0,3 4 0 16,-3 5 0-16,8 0 0 0,7 0 0 16,10-2 0-16,8-3 0 15,11-1 0-15,6-7 0 0,10-4 0 16,2-7 0-16,2-4 0 0,1-3 0 16,-3-7 0-16,-4-3 0 0,-12-1 0 15,-5-3 0-15,-10-1 0 0,-6-5 0 16,-6-1 0-16,-6-1 0 0,-5 0 0 15,-1 0 0-15,3-1 0 0,-1 1 0 16,-1 1 0-16,7 1 0 0,3 4 0 16,3 7 0-16,8 0 0 15,13 4 0-15,10 0-341 0,8 1-355 16,4 1-869-16,-14 1-40 0,2-1-564 16</inkml:trace>
  <inkml:trace contextRef="#ctx0" brushRef="#br4" timeOffset="147421.13">18621 13396 5206 0,'0'-37'824'0,"0"6"125"0,-5-7 264 0,-3 6-1213 15,-6-1 0-15,-1-1 0 16,-3 3 0-16,-1 4 0 0,-2 6 0 16,5 8 0-16,1 7 0 0,3 5 0 15,2 5 0-15,6 10 0 0,-5 10 0 16,5 6 0-16,0 5 0 0,10 3 0 15,9 3 0-15,5 3 0 16,7 7 0-16,8 0 0 0,-2 0 0 0,-6 1 0 16,-8 1 0-16,-7-2 0 15,-8 0 0-15,-4-1 0 0,-4-6 0 16,-2-4 0-16,-4-6 0 0,-5-8 0 16,3-8 0-16,-3-8-193 0,5-9-635 15,-4-4-521-15,-3-8-83 16,1-6 55-16,-1-3 1045 0,-2-2 332 15,3-3 792-15,-1 1 709 0,13 5-277 16,2 6-335-16,2 6 216 0,10-1-1105 16,11 2 0-16,10 1 0 15,8 0 0-15,9 3 0 0,4 1 0 16,-1 1 0-16,-13 0 0 0,3-3-2378 0</inkml:trace>
  <inkml:trace contextRef="#ctx0" brushRef="#br4" timeOffset="147869.84">19204 13886 6046 0,'-7'35'765'0,"3"-1"171"0,4 11-491 0,4 1-445 0,-2 4 0 0,-2 1 0 15,2 0 0-15,1-1 0 16,-3-4 0-16,0-6 0 0,4-4 0 16,-2-9 0-16,0-10 0 0,0-9 0 15,-2-6 0-15,6-4 0 16,-2-13 0-16,-4-16-1894 0,6-1-295 15</inkml:trace>
  <inkml:trace contextRef="#ctx0" brushRef="#br4" timeOffset="148118.96">19280 13640 6014 0,'0'0'1041'0,"0"0"-325"0,33-42-295 15,-20 33-421-15,1-1 0 0,7 3 0 16,-5-1 0-16,5 2 0 0,4 4 0 15,-3 2 0-15,3 3 0 0,-6 7 0 16,-1 4 0-16,-5 4 0 0,-9 2 0 16,0 2 0-16,-4 1 0 15,-6 1 0-15,-9-3 0 0,-3 0 0 16,-9-1 0-16,-4-1 0 0,-2-1 0 16,2-5 0-16,4-1 0 0,6-5 0 15,11-6 0-15,6-1 0 16,4 0-181-16,4-1-1003 0,4-1-197 15,11-3-156-15</inkml:trace>
  <inkml:trace contextRef="#ctx0" brushRef="#br4" timeOffset="148645.14">19722 13629 4398 0,'0'0'2489'16,"0"0"-1329"-16,-24-43-1015 0,3 33-145 15,4 3 0-15,1 3 0 0,1 4 0 16,1 6 0-16,-1 7 0 0,1 7 0 15,-1 5 0-15,1 5 0 0,2 1 0 16,1 2 0-16,7-2 0 0,4-4 0 16,4-3 0-16,7-7 0 15,3-5 0-15,5-6 0 0,1-6 0 16,5-6 0-16,0-6 0 0,2-3 0 16,2-6 0-16,-4-1 0 0,-3-2 0 15,-3 3 0-15,-3 2 0 16,-5 3 0-16,-1 7 0 0,-4 3 0 15,-6 5 0-15,0 1 0 0,4 4 0 16,-1 4 0-16,-1 8 0 0,0 1 0 16,2 2 0-16,-4 0 0 15,0-3 0-15,-4 0 0 0,4-3 0 16,-4 0 0-16,1-1 0 0,-1-5 0 16,4-1 0-16,0-1 0 0,-2-4 0 15,2 2 0-15,0-2 0 0,0 0 0 16,2-1 0-16,7-5 0 0,3-8 0 15,-2-1 0-15,7-3 0 0,-7-2 0 16,1 0 0-16,-1-3 0 0,-2 1 0 16,0 1 0-16,1 2 0 15,-3 4 0-15,0 2 0 0,0 3 0 16,-2 6 0-16,-4 0 0 0,5 3 0 16,1 4 0-16,0 7 0 0,-2 9 0 15,4 6 0-15,-6 3 0 16,3 2 0-16,-5-4 0 0,0 0 0 15,-5-4 0-15,3-3 0 0,0-2 0 16,0-7 0-16,-2-3-501 0,4-5-1140 16,0-3-860-16</inkml:trace>
  <inkml:trace contextRef="#ctx0" brushRef="#br4" timeOffset="148925.69">20094 13777 6863 0,'0'0'1329'0,"0"0"-1329"0,50-39 0 0,-33 20 0 0,1 0 0 16,-1-5 0-16,-3-1 0 16,-1-3 0-16,-5 2 0 0,-6 1 0 15,-2 5 0-15,0 7 0 0,0 7 0 16,-6 6 0-16,-9 4 0 0,-5 13 0 16,-7 8 0-16,-4 7 0 0,4 5 0 15,6-1 0-15,5 5 0 16,5-1 0-16,11 0 0 0,7-5 0 15,9-7 0-15,7-5 0 0,6-6 0 16,2-6 0-16,10-7 0 0,-2-5 0 16,-3-10 0-16,-1-7 0 0,-6-3 0 15,-5-4 0-15,-7 3-2046 16,-3-1-899-16</inkml:trace>
  <inkml:trace contextRef="#ctx0" brushRef="#br4" timeOffset="149110.43">20496 13316 6727 0,'0'0'1465'0,"0"0"-1465"0,0 0 0 16,0 0 0-16,0 0 0 0,0 0 0 16,0 0 0-16,0 52 0 15,-7-4 0-15,-1 8 0 0,0 3 0 16,-1-2 0-16,9 2 0 0,0 0 0 16,-2-4 0-16,2-4 0 0,0-4 0 15,0-8 0-15,2-7 0 16,7-7 0-16,3-9 0 0,-1-7-1553 15,1-9-1677-15</inkml:trace>
  <inkml:trace contextRef="#ctx0" brushRef="#br4" timeOffset="179127.38">15479 11615 2893 0,'0'0'836'0,"0"0"-47"0,0 0 183 15,0 0-396-15,0 0-19 0,0 0 227 16,-5-36-344-16,5 33-95 0,0 2-345 16,0 1 0-16,0 3 0 0,5 10 0 15,1 17 0-15,4 8 0 16,0 8 0-16,-1 3 0 0,-3-2 0 16,0 0 0-16,0 1 0 0,5-5 0 15,-7-6 0-15,0-3 0 0,2-10 0 16,-2-8 0-16,-2-7 0 0,2-6 0 15,1-3 0-15,1-12 0 16,6-14 0-16,3-11 0 0,1-10 0 16,-1-3 0-16,-5 2 0 0,0 4 0 15,-3 9 0-15,-1 15 0 16,-2 9 0-16,-4 10 0 0,0 7 0 0,0 11 0 16,-4 11 0-16,2 9 0 15,-2 4 0-15,4-1 0 0,0-5 0 16,6-2 0-16,4-3 0 0,11-7 0 15,-1-6 0-15,7-6 0 0,4-9 0 16,4-3 0-16,-1-10 0 0,-3-9 0 16,0-5 0-16,-11-7 0 0,-3-8 0 15,-7-2 0-15,-4-5 0 16,-6-2 0-16,0-3 0 0,-2 0 0 16,-6 6 0-16,2 8 0 0,6 12 0 15,-4 10 0-15,4 7 0 16,0 6 0-16,0 1 0 0,0 1 0 0,0 1 0 15,0 0-3899-15</inkml:trace>
  <inkml:trace contextRef="#ctx0" brushRef="#br4" timeOffset="180076.73">16252 11613 2201 0,'0'0'3589'0,"0"0"-2780"0,0 0-201 0,0 0 272 16,0 0-775-16,0 0-105 0,0 0 0 16,35 4 0-16,-2-4 0 0,2-1 0 15,2-4 0-15,-6 0 0 16,-4-1 0-16,4 0 0 0,-4-1 0 16,-4 3 0-16,-9-1 0 0,3 2-577 15,-7 1-1560-15,-6 0-212 0</inkml:trace>
  <inkml:trace contextRef="#ctx0" brushRef="#br4" timeOffset="180352.08">16262 11782 6322 0,'0'0'1489'16,"0"0"-1108"-16,0 0-381 0,56-8 0 15,-23 5 0-15,-2 2 0 16,6 2 0-16,-6 4 0 0,0 1 0 16,0 3 0-16,0-3 0 0,-2-1 0 15,6-5 0-15,-12 0 0 0,4-8-1874 16</inkml:trace>
  <inkml:trace contextRef="#ctx0" brushRef="#br4" timeOffset="181561.37">17091 11443 1784 0,'0'0'4194'0,"0"0"-3421"0,0 0-89 0,0 0 16 0,0 0-643 16,0 0-57-16,-27 47 0 15,27-17 0-15,0 4 0 0,6 2 0 16,0 4 0-16,5 5 0 0,-1 3 0 15,-4 1 0-15,3 0 0 0,-5-5 0 16,2-4 0-16,-4-5 0 0,6-9 0 16,-2-5 0-16,-6-6 0 0,7-6 0 15,-3-5 0-15,-4-3 0 16,4-1 0-16,2-4 0 0,0-10 0 16,5-13 0-16,-1-12 0 0,0-10 0 15,1-5 0-15,-1 0 0 16,7-2 0-16,-1 5 0 0,-1 8 0 15,1 7 0-15,-6 13 0 0,-1 11 0 16,-9 6 0-16,0 6 0 0,0 0 0 16,-2 4 0-16,0 8 0 0,-3 13 0 15,3 8 0-15,2 10 0 0,0 2 0 16,2-1 0-16,9 3 0 16,-3-2 0-16,4-1 0 0,-1-6 0 15,9-6 0-15,-3-10 0 0,4-8 0 16,1-11 0-16,-1-5 0 0,0-16 0 15,-1-7 0-15,-1-10 0 0,-2-6 0 16,-5-4 0-16,-2-3 0 0,-1-1 0 16,-1 0 0-16,-4 6 0 0,-4 9 0 15,4 7 0-15,-2 6 0 16,0 5 0-16,0 6 0 0,-2 3 0 16,0 4 0-16,0 2 0 0,-2 1-1049 0</inkml:trace>
  <inkml:trace contextRef="#ctx0" brushRef="#br4" timeOffset="182371.04">17066 11293 6234 0,'0'0'1609'0,"0"0"-1260"0,0 0-349 16,0 0 0-16,0 0 0 0,0 0 0 16,72-17 0-16,-20 15 0 0,2 0 0 15,0 2 0-15,-9 1 0 16,-1 3 0-16,1 2 0 0,-12-2 0 0,4-2-1393 15</inkml:trace>
  <inkml:trace contextRef="#ctx0" brushRef="#br4" timeOffset="183847.13">17794 11826 3841 0,'0'0'1037'0,"0"0"323"0,0 0-611 0,0 0-169 16,0 0 45-16,0 0-625 15,0 0 0-15,0 0 0 0,0 0 0 16,49 0 0-16,-22-5 0 0,-2-1 0 16,6-3 0-16,0-4 0 0,2-5 0 15,-2-4 0-15,2-2 0 0,-2-3 0 16,-6-2 0-16,-4 2 0 0,-9-1 0 16,-8 3 0-16,-8 4 0 15,-4 4 0-15,-7 4 0 0,-9 3 0 16,-3 6 0-16,-4 4 0 0,-2 10 0 15,-9 10 0-15,5 9 0 0,0 10 0 16,2 7 0-16,8 4 0 0,6 0 0 16,11 1 0-16,10-3 0 15,14-2 0-15,7-3 0 0,8-10 0 16,10-7 0-16,9-7 0 0,3-9 0 16,3-8 0-16,8-6 0 0,-2-12 0 15,6-9 0-15,-16 5-1409 0,-9-10-2837 16</inkml:trace>
  <inkml:trace contextRef="#ctx0" brushRef="#br4" timeOffset="184487.41">18435 11259 5278 0,'0'0'912'0,"0"0"361"0,0 0-544 0,0 0-729 15,0 0 0-15,0 0 0 16,0 0 0-16,0 0 0 0,0 0 0 15,33 47 0-15,-11-11 0 0,3 2 0 16,2 1 0-16,-2 3 0 0,2-2 0 16,-2 2 0-16,-9-2 0 0,-6-1 0 15,-10-4 0-15,-10-3 0 16,-4-4 0-16,-3-8 0 0,-4-2 0 16,-3-7 0-16,-3-8 0 0,-2-3 0 15,-2-12 0-15,2-9 0 0,0-13 0 16,4-13 0-16,2-12 0 0,9 7-737 15,-1-12-2248-15</inkml:trace>
  <inkml:trace contextRef="#ctx0" brushRef="#br4" timeOffset="184657.68">18588 10867 4069 0,'0'0'3486'0,"0"0"-2849"0,-9-39-637 16,3 28 0-16,4 4 0 15,0 3 0-15,2 2 0 0,0 2 0 0,0 3 0 16,4 9-705-16,0 2-344 16,2 8-1011-16</inkml:trace>
  <inkml:trace contextRef="#ctx0" brushRef="#br4" timeOffset="185108.23">18788 11137 4798 0,'0'0'1324'0,"0"0"-11"16,0 0-637-16,0 0-595 0,0 0-81 15,0 0 0-15,0 0 0 16,-37 48 0-16,27-21 0 0,3-1 0 16,3-5 0-16,0-1 0 0,4-3 0 15,-2-5 0-15,2-4 0 0,0-3 0 16,2-5 0-16,2 0 0 15,2-2 0-15,9-8 0 0,1-3 0 16,1-5 0-16,-3 3 0 0,-3 3 0 16,-1 0 0-16,-4 5 0 0,0 2 0 15,-1 3 0-15,-5 2 0 0,4 1 0 16,-2 5 0-16,0 6 0 16,-2 1 0-16,2 3 0 0,-2-2 0 15,6-4 0-15,0-2 0 0,3-1 0 16,1 0 0-16,2-4 0 0,3-2 0 15,1-1 0-15,3-1 0 0,-3-4 0 16,1-3 0-16,0-1 0 0,-7-2 0 16,4-2 0-16,-7-2 0 0,1-2 0 15,-6-2 0-15,4-2 0 16,-2-3 0-16,0-1 0 0,-4 0 0 16,0 2 0-16,0 3 0 0,0 5 0 15,0 2 0-15,2 1 0 0,3 4-645 16,1-3-2440-16</inkml:trace>
  <inkml:trace contextRef="#ctx0" brushRef="#br4" timeOffset="185387.12">19272 10713 7499 0,'0'0'693'0,"0"0"-693"0,0 0 0 0,0 0 0 0,0 0 0 0,0 0 0 15,0 0 0-15,-6 42 0 0,12-2 0 16,4 8 0-16,0 6 0 0,-10 6 0 16,0 7 0-16,-4 5 0 0,-4-3 0 15,-4-3 0-15,-1-10 0 16,5-9 0-16,2-8 0 0,6-8 0 16,4-9 0-16,10-8 0 0,9-7 0 15,4-7 0-15,8-8 0 16,6-7 0-16,-1-7 0 0,1-4 0 0,-8-4 0 15,-10-2 0-15,-11 7-277 16,-8 0-1356-16</inkml:trace>
  <inkml:trace contextRef="#ctx0" brushRef="#br4" timeOffset="185527.2">19018 10992 7719 0,'0'0'473'0,"57"4"-473"0,-7 0 0 15,6 0 0-15,0 4 0 0,-1 2 0 16,-3 3 0-16,0-3 0 0,-13-4-477 16,-8-6-4601-16</inkml:trace>
  <inkml:trace contextRef="#ctx0" brushRef="#br4" timeOffset="193517.17">22166 12383 1784 0,'0'0'176'0,"0"0"1133"0,0 0-301 0,0 0-703 16,0 0 47-16,0 0 268 0,0 0-248 15,0 0-24-15,0 0 133 16,2-25-221-16,-2 25-20 0,0 0 204 16,0 0-256-16,0 0 32 0,2 0-135 15,-2 2-85-15,0 0 0 0,0 1 0 16,2 1 0-16,-2 0 0 0,0 3 0 15,0 1 0-15,0 4 0 0,0 2 0 16,0 1 0-16,0 2 0 16,0-2 0-16,-2 2 0 0,0 0 0 15,0 0 0-15,2 1 0 0,0 0 0 0,0 2 0 16,0-1 0-16,2 1 0 16,-2 0 0-16,2 2 0 0,0-1 0 15,-2 2 0-15,0-1 0 16,0 3 0-16,0 1 0 0,0 3 0 0,0-2 0 15,0 4 0-15,0 0 0 16,0 3 0-16,0 1 0 0,-2 2 0 16,-2 2 0-16,0 3 0 0,-3 1 0 15,-1 2 0-15,0 2 0 16,0 1 0-16,-1 0 0 0,1-2 0 16,-2 0 0-16,8-1 0 0,0-1 0 15,0-3 0-15,2-1 0 0,0 0 0 16,0-1 0-16,2 2 0 0,0 1 0 15,0 1 0-15,-2 1 0 0,0 0 0 16,0 3 0-16,0-2 0 0,0 0 0 16,0 1 0-16,0-2 0 15,0 0 0-15,0-2 0 0,0 2 0 16,0 1 0-16,0 0 0 0,0 2 0 16,0-1 0-16,0 2 0 15,0 0 0-15,-2-1 0 0,2 1 0 16,0-4 0-16,0 0 0 0,0-1 0 15,0-1 0-15,0 1 0 16,0-2 0-16,-2 1 0 0,0-2 0 16,2 2 0-16,-5-3 0 0,3 1 0 15,0-1 0-15,0 3 0 0,0-4 0 16,0 1 0-16,-2 0 0 0,2 0 0 16,2 0 0-16,-2 2 0 0,0 0 0 15,0 0 0-15,0 2 0 0,0 1 0 16,-1 0 0-16,-1-2 0 0,0 1 0 15,4 0 0-15,0-3 0 16,0-1 0-16,0-1 0 0,0 1 0 16,0-2 0-16,4 3 0 0,-2 1 0 15,-2 1 0-15,2 3 0 16,-2 0 0-16,0-1 0 0,0 2 0 16,0-1 0-16,0 0 0 0,0 0 0 15,0-2 0-15,0 1 0 0,3-1 0 16,-3 3 0-16,0 0 0 15,0 4 0-15,0-3 0 0,0 4 0 16,0-1 0-16,0 0 0 0,-3-1 0 16,3-4 0-16,0-2 0 0,0 0 0 15,0 0 0-15,0-2 0 0,-2 2 0 16,2-2 0-16,-2 0 0 0,2 0 0 16,-4 1 0-16,2-1 0 0,0 1 0 15,0-1 0-15,-2-2 0 0,4 2 0 16,0-2 0-16,0-1 0 15,0-2 0-15,0 2 0 0,0-1 0 16,0 2 0-16,0-1 0 0,0-6 0 16,0 1 0-16,0-1 0 0,0-1 0 15,0 5 0-15,0-2 0 16,0-1 0-16,0 0 0 0,0 1 0 16,4-4 0-16,-4 3 0 0,0 0 0 15,2 1 0-15,-2-1 0 0,2 1 0 16,-2-2 0-16,0-1 0 15,0-1 0-15,0-5 0 0,0 0 0 16,0-1 0-16,0-3 0 0,0 4 0 16,0 1 0-16,-2 1 0 0,2 0 0 15,-2 3 0-15,-2-3 0 0,4 3 0 16,0-4 0-16,-2-1 0 0,2-4 0 16,-2-4 0-16,2-5 0 0,0-3 0 15,0-3 0-15,0-2 0 0,0 2 0 16,0 2 0-16,0 0 0 15,2-2 0-15,0 1 0 0,-2-6 0 16,0 1-1782-16,0-8-1271 0</inkml:trace>
  <inkml:trace contextRef="#ctx0" brushRef="#br4" timeOffset="195646.45">22186 12297 3121 0,'0'0'2001'0,"0"0"-1041"0,0 0-387 0,-35-19-5 0,33 14 144 16,-2-1-455-16,0 0-257 16,2 0 0-16,0 1 0 0,0 1 0 15,0 0 0-15,2 2 0 16,-2 0 0-16,0 0 0 0,2 2 0 0,0-1 0 15,0 1 0-15,0 0 0 16,0 0 0-16,4 0 0 0,-2 0 0 16,6 1 0-16,4-1 0 0,3 0 0 15,3 0 0-15,3-2 0 0,0-2 0 16,-3 3 0-16,3-1 0 16,-2 0 0-16,1 0 0 0,5 2 0 15,-2 0 0-15,4 0 0 0,0 0 0 16,4 2 0-16,0 1 0 0,8-2 0 15,0 2 0-15,5-1 0 0,3 0 0 16,-1 0 0-16,7 1 0 0,-1-3 0 16,4 0 0-16,6 1 0 0,0-1 0 15,2 0 0-15,2 0 0 0,0-1 0 16,3 0 0-16,1-1 0 16,2 0 0-16,0 1 0 0,3 0 0 15,1 0 0-15,5 1 0 0,0 0 0 16,1 0 0-16,3 0 0 0,4 0 0 15,0 0 0-15,2 0 0 16,6 0 0-16,-2 0 0 0,2 0 0 16,2-4 0-16,-1 3 0 0,3-2 0 15,0 1 0-15,-2 1 0 0,7 1 0 16,-1 0 0-16,-1-1 0 16,3 1 0-16,3 0 0 0,1-4 0 15,5 3 0-15,0 0 0 0,4 0 0 16,-3 1 0-16,3 0 0 0,2 0 0 15,-2 0 0-15,2 0 0 0,-2 1 0 16,0 0 0-16,-2 2 0 0,-5-1 0 16,1 0 0-16,0 1 0 0,0 0 0 15,1 2 0-15,-1-2 0 0,2 1 0 16,0 2 0-16,-1-3 0 0,1 1 0 16,0 0 0-16,-3-1 0 15,5 2 0-15,0-2 0 0,0 1 0 16,-2 1 0-16,-1 0 0 0,-3-1 0 15,2 2 0-15,-1-1 0 16,1 1 0-16,0 0 0 0,0 2 0 16,1-1 0-16,3 0 0 0,-2 0 0 15,-2 2 0-15,-1-3 0 16,1-2 0-16,-2 3 0 0,-1-1 0 16,3 0 0-16,-2 3 0 0,1-2 0 15,-1 1 0-15,-1 2 0 0,3 0 0 16,0-1 0-16,-3 0 0 0,5-2 0 15,-4 1 0-15,-3-1 0 0,-1 1 0 16,-1-1 0-16,-1-1 0 0,-5-2 0 16,0 1 0-16,-3 0 0 0,-3-2 0 15,0 1 0-15,0 1 0 0,-4-2 0 16,-2 1 0-16,-5-1 0 16,-7 1 0-16,-7-1 0 0,-12 0 0 15,-8-2 0-15,-13 0 0 0,-4 2 0 16,-6 0 0-16,-6-3 0 0,-7 0 0 15,-6 0 0-15,-8 0 0 16,-22-3 0-16,-1-3-353 0,-19-7-2244 16</inkml:trace>
  <inkml:trace contextRef="#ctx0" brushRef="#br0" timeOffset="208500.23">22773 12465 4001 0,'0'0'3170'0,"0"0"-2370"16,0 0-579-16,0 0-221 0,0 0 0 15,0 0 0-15,0 0 0 16,3 75 0-16,-8-28 0 0,5-1 0 16,0-3 0-16,5-1 0 0,1-2 0 15,-4-1 0-15,-2-2 0 0,0-4 0 16,0-6 0-16,0-9-793 0,0-9-1640 15,0-7 120-15</inkml:trace>
  <inkml:trace contextRef="#ctx0" brushRef="#br0" timeOffset="208972.09">22732 12521 3725 0,'0'0'3086'0,"0"0"-2314"16,-10-48-212-16,14 29-511 0,8 3-49 16,5-1 0-16,8 3 0 0,2 2 0 15,6 5 0-15,2 3 0 16,0 4 0-16,-2 5 0 0,-6 5 0 16,-2 1 0-16,-7 1 0 0,-5 4 0 15,-5-1 0-15,-6 2 0 0,-2 1 0 16,-8-2 0-16,-3 1 0 0,-1-2 0 15,-2-1 0-15,-3 2 0 0,-2-3 0 16,1-2 0-16,-1 0 0 0,5-3 0 16,1-3 0-16,3-1 0 0,6-3 0 15,2-1 0-15,2 0 0 0,0 0 0 16,0 0 0-16,4 0 0 16,6 0 0-16,-2 4 0 0,3 0 0 15,-1 5 0-15,1 3 0 0,3 7 0 16,3 2 0-16,-3 2 0 0,-2-1 0 15,-1-2 0-15,-3-1 0 16,-2-1 0-16,-4-3 0 0,0 1 0 16,-2-3 0-16,-8 1 0 0,-2-1 0 15,-9-1 0-15,1-2 0 16,-7 0 0-16,-2-3 0 0,-2-2 0 16,4-3 0-16,4-1 0 0,9 0 0 15,4-1 0-15,6 0-237 0,2 0-851 16,6 0-17-16,0 0-279 0,11-3-970 0</inkml:trace>
  <inkml:trace contextRef="#ctx0" brushRef="#br0" timeOffset="209264.45">23146 12676 4686 0,'0'0'1556'0,"0"0"-511"0,-7-43-140 0,1 37-905 0,4 3 0 15,-2 0 0-15,0 2 0 0,0 1 0 16,-5 10 0-16,-1 10 0 0,0 5 0 15,-1 7 0-15,1 0 0 16,2-1 0-16,2-2 0 0,6-1 0 16,0-6 0-16,10-6 0 0,9-6 0 15,-1-5 0-15,9-5 0 16,2-7 0-16,2-6 0 0,-2-5 0 16,-8-3 0-16,-3-2 0 0,-7-2 0 15,-5-1 0-15,-4 0 0 0,-2 2 0 16,-2 1 0-16,-4 4 0 0,-3 4 0 15,7 7 0-15,-2 2 0 0,0 5 0 16,4 1 0-16,0-1-897 0,8 0-1368 16,-6 1 528-16,13-3-520 0</inkml:trace>
  <inkml:trace contextRef="#ctx0" brushRef="#br0" timeOffset="209488.01">23385 12606 2261 0,'0'0'3065'15,"0"0"-1400"-15,0 0-877 0,0 0-375 16,-14 44-413-16,4-18 0 0,-3 7 0 15,5 2 0-15,4-4 0 16,4-2 0-16,4-5 0 0,4-4 0 16,2-6 0-16,5-3 0 0,-3-4 0 15,7-4 0-15,-3-3 0 16,1-3 0-16,0-6 0 0,-3-6 0 16,-2-4 0-16,-1-3 0 0,-1-4 0 15,-2-1 0-15,-1-1 0 0,-3 2 0 16,-2 1 0-16,0 0 0 0,0 3 0 15,0 4-1041-15,0 5-296 0,0 2-2657 0</inkml:trace>
  <inkml:trace contextRef="#ctx0" brushRef="#br0" timeOffset="209764.03">23557 12672 4786 0,'0'0'1272'15,"-12"53"-199"-15,7-27-453 0,5-6-348 16,2 0-103-16,3-6-169 0,-1-2 0 15,-2-5 0-15,2-3 0 16,-2-3 0-16,2-2 0 0,2-10 0 16,5-8 0-16,-1-7 0 0,0-6 0 15,3 0 0-15,-1 4 0 16,1 3 0-16,-3 7 0 0,-4 6 0 16,-2 7 0-16,-2 4 0 0,0 1 0 15,2 5 0-15,-1 8 0 0,1 9 0 16,0 6 0-16,-2 1 0 0,2 0 0 15,-2-6 0-15,-2 0 0 0,4-3 0 16,2-2 0-16,-1-4 0 0,1-4-653 16,-4-6-1248-16,2-3-940 0</inkml:trace>
  <inkml:trace contextRef="#ctx0" brushRef="#br0" timeOffset="210313.06">23925 12651 3361 0,'0'0'3430'0,"0"0"-2886"0,0 0 96 0,0 0-423 0,0-33-217 15,0 20 0-15,-2-1 0 16,-2 1 0-16,-3 1 0 0,1 3 0 16,-2 5 0-16,-2 4 0 0,-3 7 0 15,-5 11 0-15,-3 9 0 0,-4 7 0 16,9 3 0-16,-1-1 0 0,7-2 0 15,6-4 0-15,4-3 0 0,10-7 0 16,9-4 0-16,3-8 0 0,7-7 0 16,0-2 0-16,4-10 0 0,-4-6 0 15,-2-4-153-15,-8 2-1127 0,-7-2-2642 0</inkml:trace>
  <inkml:trace contextRef="#ctx0" brushRef="#br0" timeOffset="210485.39">23987 12300 6074 0,'0'0'316'0,"0"0"617"0,0 0-509 16,-19 54 21-16,9-15-445 0,0 7 0 15,-1 0 0-15,3-2 0 16,0 5 0-16,2-1 0 0,3-1 0 16,3-4 0-16,3-5 0 0,9-9 0 15,4-8 0-15,7-8 0 0,4-12-1237 16,-4-1 120-16,-3-7-335 0</inkml:trace>
  <inkml:trace contextRef="#ctx0" brushRef="#br0" timeOffset="210856.12">24146 12631 5834 0,'0'0'1141'0,"0"0"76"16,-14-36-1217-16,11 28 0 16,-1 5 0-16,0-1 0 0,0 4 0 15,-4 5 0-15,-3 4 0 0,-3 11 0 16,-3 4 0-16,3 2 0 0,2 0 0 15,5-1 0-15,5-6 0 16,2 1 0-16,4-4 0 0,7-4 0 16,1-3 0-16,3-2 0 0,-1-6 0 15,5-1 0-15,1-6 0 16,-1-4 0-16,2-1 0 0,-3-2 0 16,-3 1 0-16,-5 2 0 0,-2 5 0 15,-6 1 0-15,3 4 0 0,-1 0 0 16,0 5 0-16,0 1 0 0,2 2 0 15,5 2 0-15,3-3-13 0,-4-3 13 16,1-2-20-16,-5-2 20 0,-4-1 33 16,0-4-33-16,-2-6 0 0,0-8 0 15,0-1 0-15,2-4 0 0,2 4 0 16,0 1 0-16,3 4 0 16,1 1 0-16,0 3 0 0,2 0 0 15,3 3-413-15,-5 2-1116 0,-2 0-636 0</inkml:trace>
  <inkml:trace contextRef="#ctx0" brushRef="#br0" timeOffset="211227.39">24400 12597 5386 0,'0'0'1173'15,"-20"39"-661"-15,9-11 408 16,1-1-792-16,4 4-55 0,6-1-73 16,0-6 0-16,10-3 0 0,7-7 0 15,5-4 0-15,1-8 0 0,4-2 0 16,-2-9 0-16,-5-7 0 0,-1-4 0 15,-4-1 0-15,-5-3 0 0,-4 2 0 16,-4 1 0-16,0 5 0 0,0 5 0 16,-2 5 0-16,0 3 0 0,0 3 0 15,0 1 0-15,0 8 0 0,2 10 0 16,0 10 0-16,0 6 0 16,3 4 0-16,-1 5 0 0,-2 2 0 15,-2 4 0-15,0 0 0 0,-4 0 0 16,-7 1 0-16,-7 0 0 15,-11 0 0-15,-4-4 0 0,-7-2 0 16,-1-9 0-16,2-11 0 0,0-10 0 16,3-11 0-16,7-8 0 0,7-14 0 15,1-10 0-15,7-13 0 16,1-7 0-16,11-6 0 0,12 5 0 16,15 5 0-16,15 8 0 0,11 7 0 15,1 2 0-15,-3 4 0 0,-3-2 0 16,-15 6-969-16,-4-5-2845 0</inkml:trace>
  <inkml:trace contextRef="#ctx0" brushRef="#br0" timeOffset="211660.33">25455 12653 4353 0,'0'0'1097'0,"0"0"-157"0,-9-41 417 0,1 34-912 0,2 1-445 0,-2 4 0 16,-5 2 0-16,-3 10 0 16,-5 8 0-16,-2 5 0 0,7 4 0 15,3 1 0-15,5 3 0 0,2 2 0 16,6 3 0-16,0-3 0 0,8-1 0 15,4-6 0-15,9-2 0 16,6-8 0-16,4-7 0 0,4-7 0 16,0-4 0-16,-2-12 0 0,-8 3-1173 15,-2-7-1004-15</inkml:trace>
  <inkml:trace contextRef="#ctx0" brushRef="#br0" timeOffset="211937.81">25665 12663 6959 0,'0'0'960'0,"0"0"-687"0,-33-31-273 16,21 30 0-16,-3 1 0 0,1 4 0 15,-3 5 0-15,1 4 0 0,-1 6 0 16,3 2 0-16,1 4 0 16,5 2 0-16,6-1 0 0,4-1 0 15,9-2 0-15,1-2 0 0,9-5 0 16,-3-8 0-16,7-5 0 0,0-6 0 15,-2-9 0-15,-3-3 0 16,1-4 0-16,-9-3 0 0,1-2 0 16,-3-3-189-16,-4 0-587 0,-2 2 204 15,3 3-49-15,-7 3-503 16,0 1 231-16,0 9-103 0</inkml:trace>
  <inkml:trace contextRef="#ctx0" brushRef="#br0" timeOffset="212168.79">25729 12794 5418 0,'0'0'1441'0,"0"0"-493"0,0 0-563 16,0 0-385-16,0 0 0 0,0 0 0 15,0 0 0-15,0 0 0 0,11-35 0 16,12 2 0-16,1-4 0 16,-5 10 0-16,0 2 0 0,-3 7 0 15,-6 11 0-15,-1 2 0 0,-3 5 0 16,-2 4 0-16,-2 8 0 0,0 9 0 15,-2 6 0-15,0 3 0 16,0-3 0-16,6-4 0 0,7-4 0 16,3-2 0-16,3 0 0 0,-3-6-637 15,-1 0-1192-15</inkml:trace>
  <inkml:trace contextRef="#ctx0" brushRef="#br0" timeOffset="212386.5">26118 12693 7203 0,'0'0'989'0,"-14"-57"-989"16,7 35 0-16,1 12 0 0,2 4 0 16,0 3 0-16,0 3 0 0,-4 3 0 15,-5 10 0-15,-3 11 0 0,-5 9 0 16,2 6 0-16,5-1 0 16,6-7 0-16,3-3 0 0,8-4 0 15,5-9 0-15,4-3 0 0,9-8 0 16,0-5 0-16,1-10 0 0,3-8 0 15,-6-8 0-15,-5 5-801 16,1-3-724-16</inkml:trace>
  <inkml:trace contextRef="#ctx0" brushRef="#br0" timeOffset="212542.65">26159 12362 6474 0,'0'0'1509'15,"-8"37"-1300"-15,6-9-209 0,-6 5 0 16,4 5 0-16,0 6 0 0,-1 2 0 15,3 3 0-15,2 0 0 0,0-3 0 16,4-2 0-16,-1-2 0 0,1-5 0 16,2-5 0-16,0-11-913 0,2-9-2981 15</inkml:trace>
  <inkml:trace contextRef="#ctx0" brushRef="#br0" timeOffset="212673.48">26275 12636 7119 0,'0'0'1073'15,"0"0"-1073"-15,2 37 0 16,-2-9 0-16,0 2 0 0,0-2 0 16,2 0 0-16,-2 0 0 0,4-3 0 15,3-3 0-15,-1-4 0 16,-2-4 0-16,-2-5-441 0,0-5-3149 0</inkml:trace>
  <inkml:trace contextRef="#ctx0" brushRef="#br0" timeOffset="212806.04">26372 12397 7923 0,'0'0'269'16,"0"0"-269"-16,0 0 0 0,0 0 0 15,0 0 0-15,0 0-809 0,0 0-6174 0</inkml:trace>
  <inkml:trace contextRef="#ctx0" brushRef="#br0" timeOffset="213177.63">26540 12402 4606 0,'0'0'1120'0,"0"0"-183"15,0 0 443-15,0 0-1231 0,0 0-149 16,0 0 0-16,-4 65 0 0,4-11 0 15,0 3 0-15,0-3 0 16,0 1 0-16,-5-5 0 0,-1-4 0 16,0-4 0-16,-2-5 0 0,0-5 0 15,1-7 0-15,1-8-1013 16,2-9-1128-16,-2-8-917 0</inkml:trace>
  <inkml:trace contextRef="#ctx0" brushRef="#br0" timeOffset="213334.19">26416 12718 6735 0,'0'0'1224'16,"0"0"-991"-16,0 0-233 0,43-18 0 16,-20 12 0-16,0 0 0 0,-3-2 0 15,3-1 0-15,0-1 0 0,2-1 0 16,-3-3 0-16,5 1 0 16,-8 1-1617-16,-5 2-472 0,-3 2-1189 0</inkml:trace>
  <inkml:trace contextRef="#ctx0" brushRef="#br0" timeOffset="213474.25">26695 12687 5222 0,'0'0'1661'0,"-17"52"-685"16,9-25-643-16,0-3-333 0,2-3 0 15,3-4 0-15,-1-4 0 16,2-5 0-16,2-4 0 0,0-3 0 16,0-2 0-16,6-10 0 0,5-10-913 15,-3-1-1060-15,2-5-1429 0</inkml:trace>
  <inkml:trace contextRef="#ctx0" brushRef="#br0" timeOffset="213582.19">26879 12446 4546 0,'0'0'600'0,"0"0"-284"15,0 0-196-15,0 0-88 0,2 34-32 16,-6-16-336-16,2-1-244 16,2-8-961-16,0 0-324 0</inkml:trace>
  <inkml:trace contextRef="#ctx0" brushRef="#br0" timeOffset="213874.56">26933 12569 1160 0,'0'0'912'0,"0"0"-647"0,0 0-45 15,0 0 140-15,0 0 432 16,0 0-111-16,0 0-113 0,0 0 900 16,0 0-739-16,0 0-89 0,-7 6-243 15,-5 1-397-15,-7 8 0 0,-8 7 0 16,-2 8 0-16,1 3 0 0,3 4 0 15,6 1 0-15,7 1 0 0,8-3 0 16,6 0 0-16,10-4 0 0,11-6 0 16,6-8 0-16,8-8 0 0,6-9 0 15,-1-5 0-15,-1-8 0 16,-8-9 0-16,-10-5 0 0,-9-4 0 16,-7-2 0-16,-7 0 0 0,-5-1 0 15,-5 1 0-15,-4 2 0 0,-3 3 0 16,-4 9-673-16,5 10-752 0,-1 2-336 15</inkml:trace>
  <inkml:trace contextRef="#ctx0" brushRef="#br0" timeOffset="214172.23">27040 12778 7755 0,'0'0'437'0,"-17"40"-437"0,13-15 0 16,0-6 0-16,2 0 0 0,2-1 0 15,0-5 0-15,2-5 0 0,0-3 0 16,0-5 0-16,2-4 0 0,3-10 0 16,3-13 0-16,4-6 0 0,-1-6 0 15,1-2 0-15,1 4 0 0,1 1 0 16,1 3 0-16,1 5 0 16,-3 11 0-16,-5 7 0 0,-3 5 0 15,-3 5 0-15,0 6 0 0,-2 10 0 16,0 12 0-16,0 4 0 0,-2 6 0 15,0-4 0-15,2-3 0 16,2-1 0-16,2-3 0 0,1-5 0 16,1-5 0-16,0-5-381 0,0-6-1124 15,-1-6-620-15</inkml:trace>
  <inkml:trace contextRef="#ctx0" brushRef="#br0" timeOffset="214512.54">27526 12650 4634 0,'0'0'868'0,"8"-38"-444"0,-2 20-128 16,-4 6-200-16,0 3-60 0,-2 2 221 15,0 2 227-15,-2-1 184 0,-6-1-239 16,-8-1-429-16,-1 1 0 16,-4 3 0-16,-1 4 0 0,3 7 0 15,0 4 0-15,7 3 0 0,2 0 0 16,5 4 0-16,5 0 0 0,11 2 0 15,7 2 0-15,5 1 0 16,6 2 0-16,4 1 0 0,-2 0 0 16,-2 0 0-16,-4-1 0 0,-6 0 0 15,-7-4 0-15,-6-3 0 16,-6 0 0-16,-10-4 0 0,-7-2 0 16,-5-1 0-16,-7-2 0 0,-4-3 0 15,-5-4 0-15,1-2 0 0,0 0 0 16,4-6 0-16,2-4 0 0,2-1 0 15,2-1 0-15,8 3-465 0,1 0-5386 0</inkml:trace>
  <inkml:trace contextRef="#ctx0" brushRef="#br0" timeOffset="-188672.39">22697 13545 1792 0,'0'0'2838'0,"0"0"-1890"0,10-33-252 16,-8 26 329-16,-2 2-497 0,0 1-163 16,0 0-365-16,0 0 0 0,-2 1 0 15,0 1 0-15,0 0 0 16,2 2 0-16,-4 1 0 0,0 10 0 15,-4 10 0-15,1 8 0 0,-3 7 0 16,2 3 0-16,2 3 0 0,2 2 0 16,4 1 0-16,2-2 0 0,4-3 0 15,4-6 0-15,5-2 0 16,3-7 0-16,3-5 0 0,4-8 0 16,4-5 0-16,4-7 0 0,4-4 0 15,-4-11 0-15,4-5 0 0,-8-10 0 16,-6-4 0-16,-2-4 0 0,-11-5 0 15,-4-2 0-15,-6 0 0 0,0 3 0 16,0 6 0-16,-2 7 0 0,-2 7 0 16,0 8 0-16,4 4 0 15,0 5 0-15,-2 1 0 0,2 3 0 16,-2-1 0-16,2 1-1193 0,-2 1-2533 0</inkml:trace>
  <inkml:trace contextRef="#ctx0" brushRef="#br0" timeOffset="-187676.39">23174 13910 3929 0,'0'0'1725'0,"0"0"-112"0,0 0-769 0,0 0-763 0,0 0-81 16,0 0 0-16,0 0 0 0,0 0 0 15,-37 50 0-15,23-23 0 0,12-2 0 16,0-1 0-16,4-2 0 0,6-2 0 15,4-3 0-15,1-5 0 0,3-6 0 16,1-3 0-16,1-3 0 0,1-2 0 16,2-8 0-16,-1-4 0 15,-1-6 0-15,-2-5 0 0,-1-4 0 16,-6 4-2306-16,-1-3-1708 0</inkml:trace>
  <inkml:trace contextRef="#ctx0" brushRef="#br0" timeOffset="-187539.69">23317 13483 8192 0,'0'0'0'0,"0"0"0"0,0 0 0 16,0 0 0-16,0 0 0 0,0 0 0 16,0 0-509-16,0 0-2644 0</inkml:trace>
  <inkml:trace contextRef="#ctx0" brushRef="#br0" timeOffset="-186470">23495 13848 6146 0,'0'0'785'0,"0"0"95"0,0 0-499 16,0 0-381-16,0 0 0 0,0 0 0 16,0 0 0-16,35-19 0 0,-8 19 0 15,4 4 0-15,-2 0 0 0,4-1 0 16,-4 1 0-16,0-1 0 0,-2-3 0 15,-3 0 0-15,-1 0 0 0,-6-4 0 16,-5 1 0-16,-2-3-145 0,-1 4-2468 16,-7-3-1201-16</inkml:trace>
  <inkml:trace contextRef="#ctx0" brushRef="#br0" timeOffset="-186283.99">23600 13727 6182 0,'0'0'1053'16,"0"0"-241"-16,0 0-667 0,0 0-145 15,-12 52 0-15,14-26 0 16,2 3 0-16,4 0 0 0,5-3 0 16,-1-4 0-16,5-3 0 0,-3-3 0 15,-1-6-1509-15,-5-4-1305 0</inkml:trace>
  <inkml:trace contextRef="#ctx0" brushRef="#br0" timeOffset="-185607.26">24074 13616 3005 0,'0'0'1264'0,"0"0"69"0,0 0-385 0,0 0-271 0,0 0 288 16,0 0-965-16,0 0 0 0,0 0 0 15,0 0 0-15,0 0 0 0,-15 33 0 16,11 10 0-16,0 11 0 0,4 3 0 15,8 1 0-15,7 0 0 0,5-2 0 16,5-8 0-16,6-9 0 0,8-11 0 16,3-9 0-16,1-12 0 15,3-7 0-15,-5-8 0 0,-4-13 0 16,-8-12 0-16,-4-7 0 0,-8-6 0 16,-11-7 0-16,-4-3 0 0,-4-1 0 15,-9-2 0-15,-1 3 0 16,4 11 0-16,-1 13 0 0,5 13 0 15,0 11 0-15,4 7 0 0,0 1-505 16,2 1-728-16,4 7-1720 0</inkml:trace>
  <inkml:trace contextRef="#ctx0" brushRef="#br0" timeOffset="-184804.11">24593 13946 3941 0,'0'0'1329'0,"0"0"-585"0,0 0 209 16,0 0-557-16,0 0 0 0,0 0 37 15,14 43-433-15,-12-18 0 0,2 4 0 16,-2-1 0-16,0-2 0 0,0-1 0 16,3-3 0-16,-3-3 0 15,0-5 0-15,0-5 0 0,-2-3 0 16,0-5 0-16,0-1 0 0,0-1 0 16,-2-12 0-16,-2-12 0 0,-5-7 0 15,3-7 0-15,0-6 0 16,4 1 0-16,4 1 0 0,8 7 0 15,5 9 0-15,3 6 0 0,5 8 0 16,2 4 0-16,2 6 0 0,0 3 0 16,-3 0 0-16,1 4 0 0,-6-2 0 15,-5 1 0-15,-8-3 0 16,-1 0 0-16,-5-14-2098 0</inkml:trace>
  <inkml:trace contextRef="#ctx0" brushRef="#br0" timeOffset="-181860.96">25209 13802 3573 0,'0'0'2441'0,"0"0"-1056"0,0 0-592 0,0 0-793 15,0 0 0-15,0 0 0 0,0 0 0 16,0 0 0-16,28-11 0 0,6 11 0 16,3 2 0-16,2 1 0 0,-6 1 0 15,0-2 0-15,-4 2 0 16,-2-2 0-16,-6-1 0 0,-5 1 0 15,-1-2 0-15,-9 0-1193 0,0 0-196 16,-6-1-552-16</inkml:trace>
  <inkml:trace contextRef="#ctx0" brushRef="#br0" timeOffset="-181616.01">25149 13947 6050 0,'0'0'997'0,"0"0"-365"16,0 0-119-16,37-3-513 0,-8 3 0 16,4 3 0-16,2 2 0 0,-2 0 0 15,4 2 0-15,0 0 0 16,1 1 0-16,-5 0 0 0,4-2 0 15,-2-5 0-15,-6-6 0 0,-6-2-1385 16,-3-9-3790-16</inkml:trace>
  <inkml:trace contextRef="#ctx0" brushRef="#br0" timeOffset="-178779.99">26052 13700 2941 0,'0'0'640'0,"0"0"88"0,0 0 73 15,0 0-285-15,0 0-60 0,0 0 273 16,0 0-269-16,0 0-8 0,0 0 17 15,6-28-469-15,-6 30 0 0,0 11 0 16,0 11 0-16,-4 9 0 0,0 5 0 16,0 2 0-16,2-2 0 15,2 2 0-15,2-2 0 0,6-2 0 16,4-4 0-16,7-6 0 0,4-7 0 16,2-6 0-16,1-6 0 15,3-5 0-15,0-4 0 0,-2-7 0 0,0-5 0 16,0-7 0-16,-2-3 0 15,-3-6 0-15,1-4 0 0,-2-4 0 0,-3-2 0 16,-1 0 0-16,-5-4 0 16,-3 3 0-16,-5 3 0 0,-2 5 0 15,-2 5 0-15,-2 12 0 0,-2 5 0 16,2 5 0-16,0 4 0 0,-3 1 0 16,1 1 0-16,-2 0 0 15,2 1 0-15,-4 5-1782 0</inkml:trace>
  <inkml:trace contextRef="#ctx0" brushRef="#br0" timeOffset="-176634.7">26610 13921 4674 0,'0'0'1692'0,"0"0"-971"0,0 0 15 0,0 0-367 0,0 0-369 16,0 0 0-16,0 0 0 15,0 0 0-15,-12 41 0 0,-1-5 0 16,-5 5 0-16,1 0 0 0,1-5 0 15,3 2 0-15,3-3 0 0,4-3 0 16,4-3 0-16,2-4 0 0,6-6 0 16,4-4 0-16,9-4 0 15,3-5 0-15,5-6 0 0,4-1 0 16,2-8 0-16,-2-1 0 0,-4-1 0 16,-2-1 0-16,-4 4 0 15,-7 1 0-15,-6 1 0 0,-3 3 0 0,-5-1-337 16,0-1-811-16,0 3-205 15,-2-6-572-15</inkml:trace>
  <inkml:trace contextRef="#ctx0" brushRef="#br0" timeOffset="-176450.5">26420 14108 6743 0,'0'0'932'0,"0"0"-415"0,45-3-517 15,-12 0 0-15,7 3 0 0,1 0 0 16,-2 3 0-16,1 2 0 0,-5 1 0 16,-8-1 0-16,-9-4 0 0,-7-1-4419 15</inkml:trace>
  <inkml:trace contextRef="#ctx0" brushRef="#br0" timeOffset="-173973.39">27073 13850 5334 0,'0'0'676'0,"0"0"217"0,0 0 396 0,0 0-1289 16,0 0 0-16,0 0 0 0,0 0 0 15,46-17 0-15,-15 16 0 0,2 1 0 16,2 0 0-16,2 0 0 16,2 0 0-16,-4 0 0 0,-4 0 0 15,-4 0 0-15,-4 0 0 0,-2-3 0 16,-3 1 0-16,-5-2 0 0,-3 2 0 15,-4-1-381-15,-4 0-551 0,0 2-1517 16,-2-4-1021-16</inkml:trace>
  <inkml:trace contextRef="#ctx0" brushRef="#br0" timeOffset="-173616.11">27057 13998 4518 0,'0'0'1864'16,"0"0"-1059"-16,0 0 59 15,0 0-723-15,0 0-141 0,0 0 0 16,47-21 0-16,-8 21 0 0,5 1 0 16,3 6 0-16,-5 2 0 0,-3 3 0 15,-6 1 0-15,0 2 0 16,2-1 0-16,4-4 0 0,5-7 0 15,-9-3 0-15,-4-10-3082 0</inkml:trace>
  <inkml:trace contextRef="#ctx0" brushRef="#br0" timeOffset="-170538.72">28160 13714 5618 0,'0'0'1177'0,"0"0"-277"0,0 0-403 15,0 0-497-15,0 0 0 0,0 0 0 16,0 0 0-16,0 0 0 0,-12-21 0 16,12 30 0-16,8 7 0 15,1 5 0-15,-1 7 0 0,2 2 0 16,-4 2 0-16,1 5 0 0,-1 5 0 16,0 3 0-16,0 2 0 0,-2-3 0 15,2-4 0-15,-1-2 0 0,1-5 0 16,0-2 0-16,0-6 0 0,2-4 0 15,1-4 0-15,1-5 0 16,-4-4 0-16,-2-5 0 0,1-2 0 16,-3-1 0-16,0-5 0 0,-2-6 0 15,0 3 0-15,0-1 0 0,0 4 0 16,0 1 0-16,0 2 0 16,-2-1 0-16,0 2-281 0,-1 0-679 15,1 0 215-15,0 0-131 0,2-2-1229 0</inkml:trace>
  <inkml:trace contextRef="#ctx0" brushRef="#br0" timeOffset="-170272.31">28255 14238 1912 0,'0'0'3778'0,"0"0"-3046"16,0 0-51-16,0 0 11 0,0 0-544 0,0 0 88 15,0 0-223-15,0 0-13 16,38-46 0-16,-26 24 0 0,3-1 0 16,-1-3 0-16,0-2 0 0,1-4 0 15,1-3 0-15,-1 0 0 0,-3 3 0 16,1 3 0-16,-5 6 0 16,-2 7 0-16,-2 3 0 0,-4 6 0 15,0 3 0-15,-2 3 0 0,-2 1 0 16,2 0 0-16,-2 0-821 0,0 3-2617 0</inkml:trace>
  <inkml:trace contextRef="#ctx0" brushRef="#br0" timeOffset="-169907.55">28419 13904 3453 0,'0'0'2917'0,"0"0"-1960"0,0 0-92 0,0 0-865 16,0 0 0-16,0 0 0 0,0 0 0 16,0 0 0-16,0 0 0 15,14 51 0-15,1-19 0 0,-1 4 0 16,1-2 0-16,-1-1 0 0,1-1 0 15,-1-3 0-15,-2-1 0 0,1-4 0 16,-3-3 0-16,-2-7 0 0,-1-2 0 16,-3-6 0-16,0-3 0 15,-2 0 0-15,2-3 0 0,-2-1 0 16,2-5 0-16,-4-1 0 0,2 0 0 16,-2 3-1213-16,0-1-120 0,0 0-396 15</inkml:trace>
  <inkml:trace contextRef="#ctx0" brushRef="#br0" timeOffset="-169673.49">28535 14244 2457 0,'0'0'2561'0,"0"0"-916"15,0 0-801-15,0 0-192 0,0 0-619 16,24-44-33-16,-7 17 0 0,4-4 0 15,-3 0 0-15,5-3 0 0,-2-4 0 16,1-1 0-16,-3 0 0 0,0 3 0 16,-3 5 0-16,-1 3 0 15,-7 6 0-15,0 3 0 0,0 2 0 16,-4 5 0-16,1-1 0 0,-3 4-133 16,-2-1-4857-16</inkml:trace>
  <inkml:trace contextRef="#ctx0" brushRef="#br0" timeOffset="-168914.43">28501 13387 1956 0,'0'0'4222'0,"0"0"-3377"0,0 0-89 16,0 0-343-16,0 0-413 15,0 0 0-15,0 0 0 0,0 0 0 16,38-2 0-16,-32 10 0 0,-4 3 0 16,-2 3 0-16,-2 0 0 0,-8 1 0 15,-3-2 0-15,-3-3 0 0,-3-4 0 16,5-2 0-16,-1-4 0 0,3 0 0 16,3-4 0-16,1-5 0 15,4-3 0-15,4-2 0 0,0-4 0 16,2-1 0-16,4 2 0 0,0 0 0 15,3 5 0-15,-1 2 0 0,0 4 0 16,-2 3 0-16,7 1 0 0,1 2 0 16,3 4 0-16,6 3 0 0,3 3 0 15,-3 2 0-15,-2 0 0 16,-9 0 0-16,-8 1 0 0,-8-1 0 16,-6-1 0-16,-7-3 0 0,1-7 0 15,3-1-73-15,1-9-3044 0</inkml:trace>
  <inkml:trace contextRef="#ctx0" brushRef="#br0" timeOffset="-153273.94">30209 13863 1820 0,'0'0'92'0,"0"0"2241"0,0 0-1692 15,0 0 95-15,0 0-200 0,4-41-91 16,-2 27 163-16,-2 0-196 0,0 2-60 16,-2 3-135-16,0 3-217 0,0 3 0 15,-2 3 0-15,-5 0 0 0,-5 11 0 16,-9 12 0-16,-2 9 0 15,-3 9 0-15,7 3 0 0,4-2 0 16,5 2 0-16,8-2 0 0,4-5 0 16,6-7 0-16,8-4 0 0,3-7 0 15,6-4 0-15,4-6 0 0,-1-8 0 16,1-1 0-16,0-7 0 16,0-5-41-16,-4-1-907 0,-7 2-1053 15,-3 1-124-15</inkml:trace>
  <inkml:trace contextRef="#ctx0" brushRef="#br0" timeOffset="-152961.93">30426 13897 6390 0,'0'0'685'16,"0"0"-73"-16,-19-34-107 0,13 28-505 16,2 2 0-16,0 4 0 0,-2 1 0 15,-3 9 0-15,-1 8 0 0,0 6 0 16,-1 6 0-16,5-2 0 16,6-1 0-16,2 1 0 0,7-2 0 15,3-4 0-15,0-5 0 0,3-6 0 16,-1-6 0-16,3-5 0 0,-3-3 0 15,3-7 0-15,-5-5 0 0,-4-6 0 16,-1-7 0-16,-5-4 0 0,0-3-41 16,-2 0-183-16,-2 0-84 15,-2 2-540-15,-1 8-393 0,1 5-424 0</inkml:trace>
  <inkml:trace contextRef="#ctx0" brushRef="#br0" timeOffset="-152655.76">30482 13965 5654 0,'0'0'1301'0,"0"34"-753"16,0-19-112-16,0-3-288 0,0-5-136 15,0-3-12-15,0-3 48 0,0-1-40 16,0-4 8-16,4-10 5 0,4-11-21 16,2-8 0-16,1-4 0 15,3 3 0-15,-3 6 0 0,1 5 0 16,-4 5 0-16,1 5 0 0,-3 6 0 15,-2 2 0-15,0 4 0 0,2 1 0 16,0 1 0-16,3 10 0 0,1 8 0 16,-2 9 0-16,1 6 0 15,-7 2 0-15,2 1 0 0,-2 0 0 16,2-4 0-16,2-4 0 0,2-5 0 16,1-6 0-16,-3-6-425 0,-2-6-1200 15</inkml:trace>
  <inkml:trace contextRef="#ctx0" brushRef="#br0" timeOffset="-152461.85">30786 13312 6583 0,'0'0'716'0,"0"0"177"0,0 0-893 16,0 0 0-16,0 0 0 15,0 65 0-15,-2-23 0 0,2 5 0 16,0 3 0-16,2 6 0 0,2 5 0 15,-4 6 0-15,0 1 0 0,-2-2 0 16,-2 1 0-16,-3-6 0 0,5-10 0 16,-2-9 0-16,0-11-353 15,0-15-1672-15,0-9 180 0,-5-7-1744 0</inkml:trace>
  <inkml:trace contextRef="#ctx0" brushRef="#br0" timeOffset="-152298.25">30641 13827 6474 0,'0'0'953'0,"33"-22"-188"0,-6 9-765 16,-2 1 0-16,-1 2 0 0,-3 1 0 16,-2 0 0-16,-3 3 0 0,-1 1 0 15,-3 2 0-15,-1 1 0 0,-1-1 0 16,-4 2-741-16,2-2-1764 0,1-2-236 16</inkml:trace>
  <inkml:trace contextRef="#ctx0" brushRef="#br0" timeOffset="-152173.86">30914 13787 6162 0,'0'0'749'0,"-4"47"-233"0,4-21 249 16,0 0-765-16,0-1 0 15,0 0 0-15,0-4 0 0,4-3 0 16,-2-4 0-16,2-4 0 0,-2-6-889 16,-2-4-3061-16</inkml:trace>
  <inkml:trace contextRef="#ctx0" brushRef="#br0" timeOffset="-152052.39">31011 13526 7435 0,'0'0'757'15,"0"0"-757"-15,0 0 0 0,0 0 0 16,0 0 0-16,12 49-69 0,-8-23-767 16,3-7-177-16,-1-3-2356 0</inkml:trace>
  <inkml:trace contextRef="#ctx0" brushRef="#br0" timeOffset="-151787.08">31023 14040 5802 0,'0'0'889'0,"0"0"-177"0,0 0 77 15,0 0-789-15,0 0 0 16,0 0 0-16,29-53 0 0,-14 16 0 16,3-1 0-16,-1 4 0 0,-1 4 0 15,-1 7 0-15,-7 7 0 0,-6 9 0 16,0 5 0-16,0 2 0 15,0 0 0-15,3 8 0 0,-3 8 0 0,0 4 0 16,0 2 0-16,-2 1 0 16,0-1 0-16,0 4 0 0,0-1 0 15,0 1 0-15,0-1 0 0,0-2 0 16,0-5 0-16,2-5 0 16,2-3 0-16,0-6 0 0,0-3 0 15,5-2-701-15,-1-3-520 0,0-8-2480 0</inkml:trace>
  <inkml:trace contextRef="#ctx0" brushRef="#br0" timeOffset="-151538.06">31286 13864 7047 0,'0'0'1145'0,"0"0"-1145"0,0 0 0 16,0 0 0-16,-13 37 0 0,7-4 0 15,2 4 0-15,2 0 0 16,2-6 0-16,6-5 0 0,5-2 0 15,1-8 0-15,0-3 0 0,3-4 0 16,1-8 0-16,1-3 0 0,2-9 0 16,-3-6 0-16,-1-6 0 0,-7-6 0 15,0-3 0-15,-4-1 0 0,-2 2 0 16,-2 7 0-16,0 8 0 0,-2 5 0 16,0 7 0-16,2 2 0 15,-2 1 0-15,2 0-817 0,-2 1-3025 0</inkml:trace>
  <inkml:trace contextRef="#ctx0" brushRef="#br0" timeOffset="-151353.74">31460 13920 8192 0,'0'0'0'0,"0"0"0"16,-3 42 0-16,8-17 0 0,-3-3 0 15,0 1 0-15,2-5 0 0,-2-4 0 16,0-7 0-16,0-1 0 0,0-4-193 15,0-1-2864-15,-2-4-1885 0</inkml:trace>
  <inkml:trace contextRef="#ctx0" brushRef="#br0" timeOffset="-151245.48">31610 13491 8119 0,'0'0'73'0,"0"0"-73"0,0 0 0 16,0 0 0-16,0 0 0 0,0 0-341 15,0 0-1040-15,0 0-856 0</inkml:trace>
  <inkml:trace contextRef="#ctx0" brushRef="#br0" timeOffset="-150780.17">31778 13442 5498 0,'0'0'696'0,"-13"65"361"0,5-22-297 0,-2 3-579 0,-3 6-181 0,3 2 0 16,0 2 0-16,-1 1 0 15,3 2 0-15,-4 3 0 0,-1-4 0 16,1-4 0-16,4-6 0 0,1-9 0 16,5-7 0-16,2-9-141 0,0-12-2012 15,5-7-340-15</inkml:trace>
  <inkml:trace contextRef="#ctx0" brushRef="#br0" timeOffset="-150633.11">31542 13864 6839 0,'0'0'660'0,"0"0"-280"16,50-1-67-16,-25 2-313 0,-1-1 0 16,3 0 0-16,-4 0 0 0,0-2 0 15,0-1 0-15,-3-1 0 0,-3-1 0 16,-3-1 0-16,-3 1-725 15,-5 0-284-15,-2 1-1464 0,-2 1 120 0</inkml:trace>
  <inkml:trace contextRef="#ctx0" brushRef="#br0" timeOffset="-150268.45">31807 13834 1088 0,'0'0'1869'0,"0"0"-212"0,0 0-1041 16,-4 39 8-16,2-19 20 0,-5 1-263 16,3-2-73-16,4-5 172 15,2-2-380-15,9-3-56 0,5-6 8 16,7-3-44-16,0-6 104 0,4-8 97 15,-3-3-209-15,-1-6 0 0,-4 1 0 16,-7-1 0-16,-2 1 0 0,-3 7 0 16,-3 5 0-16,-2 6 0 0,0 1 0 15,-2 3 0-15,2 3 0 16,0 9 0-16,2 13 0 0,0 9 0 16,-2 6 0-16,-2 3 0 0,0 1 0 15,-2 0 0-15,0-1 0 0,-4 0 0 16,-2 0 0-16,-7-2 0 0,-10 1 0 15,-6-3 0-15,-8-3 0 16,-2-7 0-16,-3-8 0 0,3-9 0 16,6-9 0-16,6-6 0 0,8-12 0 15,9-10 0-15,10-5 0 0,8-4 0 16,17 2 0-16,16 3 0 16,11 1 0-16,10 6 0 0,8 0 0 15,2 4 0-15,3 3 0 0,-5 0 0 16,-6-2 0-16,-17 4 0 0,-14-1-5543 0</inkml:trace>
  <inkml:trace contextRef="#ctx0" brushRef="#br0" timeOffset="-149615.15">30089 14704 3477 0,'0'0'3286'0,"6"-40"-2534"0,-4 16-75 15,-2 4-677-15,0 2 0 0,-8 3 0 0,0 3 0 16,-5 5 0-16,-3 7 0 16,-3 6 0-16,-1 9 0 0,-3 8 0 15,-2 2 0-15,6 3 0 0,5 3 0 16,8-3 0-16,6 1 0 0,4-7 0 15,10 0 0-15,5-7 0 0,8-5 0 16,4-7 0-16,2-4 0 0,0-9 0 16,0-3 0-16,-8-3 0 15,-5-3 0-15,-5 1 0 0,-7-1 0 16,-6 2 0-16,-2 6 0 0,-6-1 0 16,-2 0 0-16,-3 0 0 0,-1-2 0 15,4 0 0-15,0-1 0 0,1 0 0 16,7 3-377-16,0 4-743 0,4 3-165 15,5 2-1808-15</inkml:trace>
  <inkml:trace contextRef="#ctx0" brushRef="#br0" timeOffset="-149305.68">30502 14341 5330 0,'-2'-37'828'0,"-4"1"-331"0,-2-3 343 16,0 8-528-16,-5 3-76 0,1 6-87 16,-3 5-149-16,1 4 0 15,-1 6 0-15,1 4 0 0,-3 3 0 16,-1 7 0-16,-3 7 0 0,3 4 0 16,1 3 0-16,5 4 0 0,-1 4 0 15,7-1 0-15,4 4 0 0,2 1 0 16,10 3 0-16,5 0 0 0,5 4 0 15,3 1 0-15,4 3 0 16,-2 0 0-16,-7 1 0 0,-3-3 0 16,-11 0 0-16,-4-4 0 0,-2 0 0 15,-8-6 0-15,-5-5 0 16,-1-3 0-16,-3-8-821 0,2-7-1472 16,5-8-857-16</inkml:trace>
  <inkml:trace contextRef="#ctx0" brushRef="#br0" timeOffset="-149182.91">30285 14653 6979 0,'0'0'1176'0,"0"0"-1139"0,60 8-37 15,-18-4 0-15,3 1 0 0,-6-2 0 16,-10 0-121-16,2-3-2760 0</inkml:trace>
  <inkml:trace contextRef="#ctx0" brushRef="#br0" timeOffset="-148680.98">31017 14561 5206 0,'0'0'1260'0,"0"0"-519"15,0 0-5-15,0 0-487 0,0 0-249 16,0 0 0-16,0 0 0 16,31 65 0-16,-27-21 0 0,0 1 0 15,3-5 0-15,1-2 0 0,2-8 0 16,1-4 0-16,-3-10 0 0,-2-6 0 15,-2-6 0-15,0-4 0 0,5-6 0 16,5-13 0-16,7-15 0 0,1-7 0 16,1-4 0-16,-4 3 0 15,-5 9 0-15,1 3 0 0,-5 9 0 16,0 8 0-16,-3 7-325 0,-5 6-671 16,-2 0-1165-16,0 6-284 0</inkml:trace>
  <inkml:trace contextRef="#ctx0" brushRef="#br0" timeOffset="-148431.89">31292 14738 5810 0,'0'0'1229'0,"31"-37"-76"16,-14 10-1153-16,-3-1 0 0,-6 0 0 16,-6-3 0-16,-2 1 0 0,-2 2 0 15,-4 6 0-15,0 9 0 0,0 7 0 16,-3 6 0-16,-1 13 0 0,-4 9 0 15,-3 10 0-15,-1 6 0 0,3 1 0 16,5 1 0-16,-1 3 0 0,9-5 0 16,2-4 0-16,9-3 0 15,9-12 0-15,5-5 0 0,8-8 0 16,2-8 0-16,2-9 0 0,-4-10-53 16,-8 2-1868-16,0-6-716 0</inkml:trace>
  <inkml:trace contextRef="#ctx0" brushRef="#br0" timeOffset="-148253.05">31604 14255 6795 0,'0'0'928'15,"-10"42"-459"-15,2-7-469 0,-1 3 0 16,3 6 0-16,-2 3 0 16,4 5 0-16,-2 1 0 0,3-1 0 15,3-4 0-15,-2-3 0 0,2-4 0 16,0-13-689-16,0-2-1228 0</inkml:trace>
  <inkml:trace contextRef="#ctx0" brushRef="#br0" timeOffset="-148003.31">31765 14616 6514 0,'0'0'1221'0,"0"0"-764"16,-31-41-457-16,21 35 0 0,0 3 0 0,-3 3 0 15,3 9 0-15,-4 3 0 16,-1 7 0-16,3 1 0 0,3 0 0 16,5 0 0-16,4 1 0 0,2-1 0 15,7-3 0-15,3-3 0 16,5-3 0-16,1-5 0 0,3-5 0 16,-3-1 0-16,-1-4 0 0,-5-8 0 15,1-2 0-15,-5-3 0 0,-2-2 0 16,-2 1 0-16,-4 0 0 0,0 3 0 15,-2 3 0-15,-2 5-901 0,2 2-2381 0</inkml:trace>
  <inkml:trace contextRef="#ctx0" brushRef="#br0" timeOffset="-147743.76">31947 14627 7687 0,'0'0'505'15,"0"-47"-505"-15,0 22 0 0,0 8 0 16,0 8 0-16,-4 6 0 0,0 3 0 16,-8 11 0-16,-5 10 0 0,-4 8 0 15,1 4 0-15,1-1 0 16,5-4 0-16,1 1 0 0,7-4 0 16,6 0 0-16,2-8 0 0,11-6 0 15,5-4 0-15,9-7 0 0,8-5 0 16,2-6 0-16,5-6 0 0,-1-5-61 15,-12 6-1311-15,-4-3-741 0</inkml:trace>
  <inkml:trace contextRef="#ctx0" brushRef="#br0" timeOffset="-147618.48">32160 14644 6783 0,'0'0'1148'16,"0"0"-887"-16,0 0-261 0,0 0 0 15,-4 41 0-15,2-10 0 0,-2 6 0 16,2-2 0-16,2-1 0 0,2-5 0 15,2-5 0-15,0-6 0 16,-2-9-989-16,0-4-3361 0</inkml:trace>
  <inkml:trace contextRef="#ctx0" brushRef="#br0" timeOffset="-147480.74">32303 14288 7935 0,'0'0'257'16,"0"0"-257"-16,2-38 0 0,-4 37 0 15,0 1 0-15,-2 1 0 0,2 6 0 16,-3 0-1029-16,5 4-960 0</inkml:trace>
  <inkml:trace contextRef="#ctx0" brushRef="#br0" timeOffset="-147302.9">32400 14252 7335 0,'0'0'724'15,"0"0"-591"-15,-10 37-133 0,4-3 0 16,-1 9 0-16,3 1 0 0,0 4 0 16,0 2 0-16,-2 0 0 0,0 1 0 15,-3-1 0-15,-1-4 0 16,-3-1 0-16,1-3 0 0,0-6 0 16,1-6 0-16,5-9-37 0,2-8-3116 0</inkml:trace>
  <inkml:trace contextRef="#ctx0" brushRef="#br0" timeOffset="-146768.63">32245 14659 8192 0,'0'0'0'0,"0"0"0"0,0 0 0 15,48-25 0-15,-26 21 0 16,-1 0 0-16,2 2 0 0,-3 0 0 16,1 0 0-16,-2 2 0 0,-5 0 0 15,1-2 0-15,-5 2 0 0,-4-3 0 16,-2 2 0-16,0-5-425 0,3-2-227 15,-3-2-565-15,2 2 413 16,-2 0 408-16,-2 3 396 0,0 4 228 16,-2 1 344-16,-2 1 713 0,-4 12-585 15,-2 8-4-15,-1 4-683 16,1 4-13-16,6-2 0 0,2-3 0 16,6-2 0-16,7-1 0 0,3-6 0 15,5-4 0-15,-3-5 0 0,1-6 0 16,-2-2 0-16,-1-6 0 0,-3-4 0 15,-3 3 0-15,-4-1 0 0,0 4 0 16,-4 3 0-16,2 0 0 0,-1 3 0 16,1 13 0-16,-2 16 0 15,-2 10 0-15,-4 8 0 0,-5 3 0 16,-1-4 0-16,-2 4 0 0,-3-4 0 16,-1 1 0-16,1-5 0 0,-1-1 0 15,-3-9 0-15,-6-4 0 16,-4-6 0-16,-4-7 0 0,-2-4 0 15,0-5 0-15,4-6 0 0,2-3 0 16,2-4 0-16,11-5 0 0,3 0 0 16,11 0 0-16,6-3 0 0,13-4 0 15,10-1 0-15,10-5 0 16,6 1 0-16,7 1 0 0,6-2 0 16,-3-1 0-16,5-2 0 0,0-4 0 15,-14 7 0-15,-1-2-273 0</inkml:trace>
  <inkml:trace contextRef="#ctx0" brushRef="#br0" timeOffset="-142459.58">24743 14924 3645 0,'0'0'1481'0,"0"0"-821"0,0 0 20 0,19-34 213 16,-17 34-525-16,0 10-192 0,0 15 28 15,-2 10-119-15,0 13-85 0,-8 5 0 16,0-1 0-16,-3 3 0 0,-1-3 0 15,2-2 0-15,-1-3 0 0,3-3 0 16,0-5 0-16,4-6 0 0,2-10 0 16,2-9 0-16,0-7 0 0,4-5-369 15,-2-2-1096-15,8-13-764 0</inkml:trace>
  <inkml:trace contextRef="#ctx0" brushRef="#br0" timeOffset="-142275.88">24758 14880 5370 0,'0'0'844'16,"0"0"-163"-16,39-29 451 0,-20 22-967 15,6 2-165-15,1-2 0 16,5 1 0-16,-2 3 0 0,0-1 0 16,0 4 0-16,-6 0 0 0,-2 5 0 15,-9-1-1021-15,-2 0-764 0</inkml:trace>
  <inkml:trace contextRef="#ctx0" brushRef="#br0" timeOffset="-142088.85">24714 15086 5926 0,'0'0'705'0,"0"0"-249"15,36 14 649-15,-7-8-1105 0,2 0 0 16,0-1 0-16,2 0 0 0,-2 0 0 15,0 0 0-15,0-2 0 16,6-3 0-16,-6 0-1413 0,0-8-3510 0</inkml:trace>
  <inkml:trace contextRef="#ctx0" brushRef="#br0" timeOffset="-141778.93">25248 15022 6350 0,'0'0'441'16,"0"0"107"-16,0 0 305 0,35-7-853 16,-23 8 0-16,9 5 0 0,6-1 0 15,2 1 0-15,2-2 0 16,-2-1 0-16,2-1 0 0,-2-1 0 16,-4 0 0-16,-7 0 0 0,-8 0-1393 15,-3-1-220-15,-5 1-720 0</inkml:trace>
  <inkml:trace contextRef="#ctx0" brushRef="#br0" timeOffset="-141609.04">25268 15226 6162 0,'0'0'665'0,"40"-3"419"15,-9-5-803-15,4-3-281 0,-2 2 0 16,-2 3 0-16,-2 3 0 0,-4 0 0 15,0 0 0-15,-7-1-965 16,1-4-1516-16</inkml:trace>
  <inkml:trace contextRef="#ctx0" brushRef="#br0" timeOffset="-141127.59">25781 15069 5334 0,'0'0'528'0,"-21"45"12"16,13-14-47-16,4 0-289 0,0 1-128 16,2-2-68-16,0-2 4 15,2-3 124-15,0 0-92 0,0-6-16 16,0-6-12-16,0-6-4 0,0-3-12 16,2-7 36-16,6-10 60 0,2-8 100 15,3-10-64-15,5-3-124 0,-1-2-8 16,0 2 4-16,-1 1 8 0,-1 4-12 15,-5 8 8-15,-2 8 16 16,-6 8-24-16,-2 4 132 0,0 2-19 16,0 10-113-16,0 8 0 0,-2 8 0 15,0 3 0-15,-2-2 0 16,4-2 0-16,0-1 0 0,0-4 0 16,4-1 0-16,0-5 0 0,0-6 0 15,3-3 0-15,-3-5 0 0,0-1 0 16,6-3 0-16,3-10 0 0,1-10 0 15,5-5 0-15,-3-2 0 0,-1 3 0 16,-5 4 0-16,-2 8 0 0,-4 4 0 16,-2 6 0-16,1 4 0 0,-1 1 0 15,0 3 0-15,4 6 0 16,4 10 0-16,1 2 0 0,1 3 0 16,-4-1 0-16,-4-3 0 0,0 0 0 15,1-1 0-15,-3-2 0 0,2-6 0 16,2-2 0-16,-2-6-725 15,4-3-1092-15</inkml:trace>
  <inkml:trace contextRef="#ctx0" brushRef="#br0" timeOffset="-140815.6">26341 15158 4594 0,'0'0'1272'0,"0"-32"-543"0,0 22-57 0,0 5 64 15,-4 1-547-15,-8 3-189 0,-7 2 0 16,-6 9 0-16,1 6 0 0,-3 6 0 16,6 0 0-16,0 1 0 0,9-3 0 15,6-2 0-15,6-6 0 16,6-3 0-16,8-3 0 0,5-2 0 16,6-3 0-16,-5-3 0 0,3-4 0 15,-2-3 0-15,-2 0 0 0,-7 1 0 16,-4 4 0-16,-2-1 0 15,-1 5 0-15,-1 0 0 0,2 5 0 16,0 11 0-16,2 14 0 0,3 4 0 16,-1 3 0-16,4-5 0 0,3-12 0 15,4-3 0-15,-1-13 0 16,-3-4-1678-16,-3-5-1919 0</inkml:trace>
  <inkml:trace contextRef="#ctx0" brushRef="#br0" timeOffset="-140199.05">27329 14946 3049 0,'0'0'1709'0,"-14"-41"-1341"0,4 16 564 0,1 0-452 0,-1-2-203 15,0 0 7-15,-7 1-152 16,1 3 12-16,-3 4 160 0,-2 5-212 16,3 6 28-16,1 8 76 0,-1 4-160 15,1 7 20-15,5 5-43 16,1 3-13-16,3 5 0 0,6 2 0 16,2 1 0-16,6 5 0 0,7 6 0 15,-1 1 0-15,7 5 0 0,-5 2 0 16,1 3 0-16,-5-3 0 0,-2-1 0 15,-2-2 0-15,-2-5 0 0,-4-5 0 16,-4-2 0-16,-2-6 0 0,-4-4-185 16,2-4-283-16,-5-8-132 0,5-3-1249 15,-3-6-864-15</inkml:trace>
  <inkml:trace contextRef="#ctx0" brushRef="#br0" timeOffset="-140058.57">27044 15264 5734 0,'0'0'849'0,"33"-6"-157"16,-10 5-4-16,4 1-459 0,2 1-229 16,-4 3 0-16,1 2 0 0,1-1 0 15,0 0 0-15,0-3-1377 16,-6-1-28-16,-1-1-240 0</inkml:trace>
  <inkml:trace contextRef="#ctx0" brushRef="#br0" timeOffset="-139780.49">27453 15228 1804 0,'0'0'2333'15,"0"0"-592"-15,0 0-796 0,0 0-185 16,0 0-151-16,0 0-609 0,0 0 0 16,-45-8 0-16,30 26 0 0,5 3 0 15,4 2 0-15,2 0 0 16,4 4 0-16,2-1 0 0,4-2 0 15,0-1 0-15,7-5 0 0,-1-5 0 16,5-4 0-16,1-6 0 0,1-3 0 16,-3-8 0-16,-1-6 0 0,-5-5 0 15,-4-2 0-15,-4-3 0 16,-2-1 0-16,0 1 0 0,-2 1 0 16,-4 0-305-16,0 3-479 0,-2 0-985 15,4 8 156-15,-1 1-252 0</inkml:trace>
  <inkml:trace contextRef="#ctx0" brushRef="#br0" timeOffset="-139611.34">27536 15304 2000 0,'0'0'1345'0,"0"0"-653"16,0 0 133-16,0 0-305 0,0 0-96 16,0 0 325-16,0 0-297 0,0 0-4 15,41-34 132-15,-18 15-423 16,0 2-157-16,2 4 0 0,-3 0 0 15,-1 2 0-15,-2 1 0 0,-9 3-33 16,-2-4-1491-16</inkml:trace>
  <inkml:trace contextRef="#ctx0" brushRef="#br0" timeOffset="-139243.87">28119 15272 3761 0,'0'0'2125'16,"0"0"-1312"-16,0 0-345 0,0 0 268 16,8 46-447-16,-8-4-289 0,0 6 0 15,-2 1 0-15,2-6 0 0,-2-2 0 16,0-3 0-16,0-4 0 0,-4-5 0 15,0-5 0-15,-3-4 0 0,1-8-645 16,0-5-844-16,4-7-536 0</inkml:trace>
  <inkml:trace contextRef="#ctx0" brushRef="#br0" timeOffset="-138989.53">28142 15151 6050 0,'0'0'793'15,"8"-43"-37"-15,4 26-163 0,3 7-593 16,1 4 0-16,5 4 0 0,0 2 0 16,4 7 0-16,-3 4 0 0,-1 1 0 15,-2 3 0-15,-5 0 0 16,-6 3 0-16,-8 3 0 0,-8 0 0 16,-6-1 0-16,-5 1 0 0,-4-2 0 15,-4 0 0-15,-2-3 0 0,3-2 0 16,1-4 0-16,6-3 0 0,7-3-101 15,6-4-731-15,4 0-49 0,4 0-1884 16</inkml:trace>
  <inkml:trace contextRef="#ctx0" brushRef="#br0" timeOffset="-138477.43">28446 15206 5150 0,'0'0'1024'16,"0"0"-75"-16,-15-45-445 0,11 39-216 15,-4 2-11-15,0 4-277 16,-3 5 0-16,-1 7 0 0,-1 4 0 16,1 3 0-16,2 0 0 0,3-3 0 15,3-1 0-15,4-2 0 16,0-2 0-16,4-4 0 0,3-1 0 16,7-6 0-16,1-2 0 0,5-4 0 15,-1-4 0-15,-3 0 0 0,-1 1 0 16,-3 3 0-16,-1 2 0 0,-3 1 0 15,-2 3 0-15,0 0-165 16,0 0-71-16,3 3 36 0,1 1 76 0,2 2 16 16,3 0 68-16,-1 0 24 0,-1-3-24 15,-3 1-248-15,-2-3 44 16,-1 3-97-16,-5-2 153 0,0 0 160 16,-2 1 20-16,2-2 16 0,-2 3 4 15,0-2 132-15,-4 3-92 0,0-2 20 16,-1 1 69-16,3-2-41 15,0 1-12-15,2-2 4 0,0-1-60 16,4-4 72-16,3-4 268 0,5-8-120 16,-2-4-8-16,3-2 69 0,-5-2-313 15,0 2 0-15,-2-1 0 16,1 5 0-16,-3 5 0 0,-2 5 0 16,0 3 0-16,-2 2 0 0,2-1 0 15,-2 4 0-15,2 3 0 0,0 11 0 16,-2 7 0-16,0 9 0 0,0-2 0 15,0 1 0-15,0-7 0 0,0 0 0 16,2-2 0-16,2-2 0 0,3-7-705 16,-5-2-680-16,2-6-604 0</inkml:trace>
  <inkml:trace contextRef="#ctx0" brushRef="#br0" timeOffset="-138215.24">28745 15317 5142 0,'0'0'1713'0,"0"0"-637"0,0 0-815 0,0 0-261 0,42-16 0 0,-24 1 0 16,1-2 0-16,-3-3 0 0,-5 0 0 16,-3 0 0-16,-4-1 0 0,-4 2 0 15,0 4 0-15,-4 5 0 16,0 5 0-16,0 4 0 0,-4 1 0 16,-3 6 0-16,-5 14 0 0,-1 10 0 15,3 5 0-15,1 3 0 0,7-3 0 16,6-3 0-16,2-5 0 0,15-7 0 15,3-7 0-15,7-7 0 0,6-6 0 16,2-8-141-16,-2-8-699 0,-8 2-1157 16,-4-5-108-16</inkml:trace>
  <inkml:trace contextRef="#ctx0" brushRef="#br0" timeOffset="-138045.54">29041 14888 5862 0,'0'0'1877'0,"0"0"-1424"15,0 0-453-15,2 39 0 0,-4 0 0 16,-4 10 0-16,-2 4 0 0,3-2 0 16,3 0 0-16,2-1 0 0,2-7 0 15,3-2 0-15,1-5 0 16,0-3 0-16,-2-7 0 0,0-8-1121 16,0-9-1925-16</inkml:trace>
  <inkml:trace contextRef="#ctx0" brushRef="#br0" timeOffset="-137518.11">29440 15009 4914 0,'0'0'912'0,"0"0"-656"0,0 0-164 15,0 0-92-15,0 0-168 0,0 0-508 16,33-16 4-16,-29 16-149 0,0 5-1388 0</inkml:trace>
  <inkml:trace contextRef="#ctx0" brushRef="#br0" timeOffset="-137317.55">29463 15289 3917 0,'0'0'4042'0,"0"0"-3809"15,0 0-233-15,0 0 0 16,0 0 0-16,0 0 0 0,0 0-3306 0</inkml:trace>
  <inkml:trace contextRef="#ctx0" brushRef="#br0" timeOffset="-116761.33">22410 16052 3501 0,'0'0'1789'0,"0"0"-220"0,0 0-573 15,0 0-659-15,0 0-337 0,0 0 0 16,0 0 0-16,-17 36 0 0,17 1 0 16,0 6 0-16,2 2 0 0,2 0 0 15,-2 3 0-15,0 2 0 16,-2-1 0-16,0-4 0 0,-2-4 0 16,0-5 0-16,0-7 0 0,2-8 0 15,0-7 0-15,0-6 0 0,2-5-1209 16,0-3 124-16,3-11-367 0</inkml:trace>
  <inkml:trace contextRef="#ctx0" brushRef="#br0" timeOffset="-116232.99">22412 15951 3813 0,'0'0'1341'0,"0"0"-513"0,0 0-79 0,0 0 231 0,-9-36-520 0,9 18-439 15,5-1-21-15,5 2 0 16,0 3 0-16,9 0 0 0,2 4 0 15,3 4 0-15,9 2 0 0,-2 2 0 16,0 2 0-16,-2 5 0 0,-6 5 0 16,-2 5 0-16,-5 3 0 0,-7 1 0 15,-3 3 0-15,-6-2 0 16,-4 1 0-16,-3-1 0 0,-7-1 0 16,-5-2 0-16,-1 1 0 0,-7-3 0 15,2-1 0-15,-2-2 0 0,2-2 0 16,5-3 0-16,3-1 0 0,3-5 0 15,10-1-93-15,1 0-987 0,3-4-2502 0</inkml:trace>
  <inkml:trace contextRef="#ctx0" brushRef="#br0" timeOffset="-115600.23">22833 16050 1804 0,'0'0'3998'0,"0"0"-2341"15,0 0-924-15,0 0-733 0,0 0 0 0,0 0 0 0,0 0 0 16,-24 41 0-16,7-18 0 0,5 5 0 16,-1-2 0-16,1-4 0 0,8-1 0 15,2-5 0-15,2-2 0 16,4-4 0-16,8-3 0 0,3-4 0 15,5-3 0-15,5-5 0 0,0-5 0 16,-4-2 0-16,-3-3 0 0,-1-3 0 16,-7 4-1301-16,-2-3-4414 0</inkml:trace>
  <inkml:trace contextRef="#ctx0" brushRef="#br0" timeOffset="-115456.35">22910 15755 8192 0,'0'0'0'0,"0"0"0"0,0 0 0 16,0 0 0-16,0 0 0 0,0 0-2258 15</inkml:trace>
  <inkml:trace contextRef="#ctx0" brushRef="#br0" timeOffset="-113521.77">23077 16106 4081 0,'0'0'1489'0,"0"0"-456"0,0 0 399 0,0 0-1275 16,0 0-157-16,0 0 0 0,0 0 0 16,0 0 0-16,0 0 0 0,42-4 0 15,-18 6 0-15,5-2 0 16,0 0 0-16,0 0 0 0,0-2 0 16,-2 0 0-16,-8 0 0 0,-7 0 0 15,1 1 0-15,-9-1 0 0,-2 1-1573 16,0 0-580-16,-2-3-1869 0</inkml:trace>
  <inkml:trace contextRef="#ctx0" brushRef="#br0" timeOffset="-113353.48">23197 15980 5654 0,'0'0'1001'15,"-12"36"-21"-15,8-11-423 16,2 3-557-16,2 4 0 0,2 1 0 15,2 1 0-15,2-2 0 0,4-3 0 16,-3-9-533-16,1-2-2416 0</inkml:trace>
  <inkml:trace contextRef="#ctx0" brushRef="#br0" timeOffset="-112974.9">23489 16134 6050 0,'0'0'1249'16,"0"0"-805"-16,0 0 5 0,0 44-449 15,0-7 0-15,0 9 0 0,0 2 0 16,0-1 0-16,0 1 0 0,0-4 0 15,-2 0 0-15,0-4 0 0,-3-7 0 16,1-5 0-16,0-9 0 0,4-10-1169 16,-2-6-468-16,2-8-688 0</inkml:trace>
  <inkml:trace contextRef="#ctx0" brushRef="#br0" timeOffset="-112674.2">23470 15916 5942 0,'0'0'60'16,"-8"-49"645"-16,6 23 475 0,4 5-875 15,6 0-305-15,7 3 0 16,1 3 0-16,7 4 0 0,4 3 0 16,2 4 0-16,6 4 0 0,2 7 0 15,2 7 0-15,-4 5 0 0,-8 7 0 16,-10 0 0-16,-13 5 0 0,-10 1 0 15,-11-1 0-15,-8-1 0 0,-6-2 0 16,-2-2 0-16,-2-3 0 0,8-6 0 16,0-6 0-16,9-5 0 15,5-3 0-15,7-3 0 0,6 0-397 16,2-3-1216-16,2 0-304 0,11-1-952 0</inkml:trace>
  <inkml:trace contextRef="#ctx0" brushRef="#br0" timeOffset="-112147.96">23819 16148 3645 0,'0'0'1093'0,"0"0"-557"0,0 0 536 16,2 33-743-16,5-16-109 0,-3-2 232 16,-4 1-148-16,0-5-32 0,0-2-3 15,0-3-269-15,0-2 0 0,0 1 0 16,-2-2 0-16,2 0 0 0,-2-3 0 15,-5-5 0-15,5-5 0 0,-2-9 0 16,0-4 0-16,2 0 0 0,2-2 0 16,2 5 0-16,2 2 0 15,7 1 0-15,3 2 0 0,1 1 0 16,5 2 0-16,1 2 0 0,2 2 0 16,-1 2 0-16,-1 1 0 0,-2-1 0 15,-7-2 0-15,-4 2 0 16,-8-9-2194-16</inkml:trace>
  <inkml:trace contextRef="#ctx0" brushRef="#br0" timeOffset="-110452.69">24241 16072 3665 0,'0'0'3162'0,"0"0"-1797"0,0 0-1365 0,0 0 0 0,0 0 0 16,0 0 0-16,0 0 0 0,39 1 0 15,-10 5 0-15,2 0 0 0,4-1 0 16,-1-2 0-16,1-1 0 0,0-2 0 16,-4 0 0-16,-8-2 0 15,-5-4-4019-15</inkml:trace>
  <inkml:trace contextRef="#ctx0" brushRef="#br0" timeOffset="-110001.14">24754 15975 6687 0,'0'0'276'0,"0"0"953"0,0 0-1229 16,0 0 0-16,0 33 0 15,0 3 0-15,0 10 0 0,0 7 0 16,0-2 0-16,0 5 0 0,0 0 0 16,0 0 0-16,-2-2 0 0,-2-8 0 15,-1-7 0-15,1-9 0 0,4-13 0 16,0-7-117-16,7-12-779 0,1-6-1385 15,0-7-705-15</inkml:trace>
  <inkml:trace contextRef="#ctx0" brushRef="#br0" timeOffset="-109673.78">24735 15911 4293 0,'0'0'905'0,"8"-53"-85"16,5 25-235-16,3 6 139 0,3 3-416 15,0 6-36-15,1 3 13 16,9 9-285-16,-2 3 0 0,2 10 0 16,-2 3 0-16,-4 2 0 0,-7 2 0 15,-6 2 0-15,-5 0 0 0,-5 0 0 16,-5-3 0-16,-7-1 0 0,-4-1 0 15,-7-2 0-15,-8 1 0 0,0-1 0 16,-4-3 0-16,6-1 0 0,6-3 0 16,4-3 0-16,13-2 0 15,4-1 0-15,2 2-477 0,8 3-439 16,11 4-577-16,-2-1-176 0,3 0-1672 0</inkml:trace>
  <inkml:trace contextRef="#ctx0" brushRef="#br0" timeOffset="-109239.62">25200 15938 4842 0,'0'0'1284'0,"0"0"365"0,0 0-1232 0,0 0-417 15,0 0 0-15,0 0 0 16,0 0 0-16,-18 38 0 0,3-7 0 15,3 3 0-15,1 1 0 0,3 0 0 16,2 1 0-16,0 4 0 0,2-1 0 16,0-3 0-16,4-2 0 0,2-3 0 15,4-8 0-15,6-4 0 16,3-4 0-16,9-5 0 0,3-6 0 16,2-4 0-16,0-2 0 0,0-7 0 15,-4-2 0-15,-4-1 0 0,-5-1 0 16,-5-1 0-16,-9 2 0 0,-2 0-929 15,-5 4-248-15,-1 0-307 0</inkml:trace>
  <inkml:trace contextRef="#ctx0" brushRef="#br0" timeOffset="-109067.94">25008 16115 6138 0,'0'0'2054'0,"0"0"-2054"15,0 0 0-15,0 0 0 0,64 21 0 16,-20-19 0-16,3 1 0 0,3-1 0 16,-1 2 0-16,-5-4 0 0,-13-3-905 15,-4-5-3785-15</inkml:trace>
  <inkml:trace contextRef="#ctx0" brushRef="#br0" timeOffset="-90738.15">25676 16169 1136 0,'0'0'340'0,"0"0"1365"0,0 0-749 0,0 0-383 15,0 0 51-15,0 0 304 0,0 0-351 16,0 0-49-16,0 0 252 0,-6-21-735 16,6 20-45-16,-3 1 0 15,3 0 0-15,0 0 0 0,3 4 0 16,5 4 0-16,6 2 0 0,7 2 0 16,2-3 0-16,8-3 0 0,10-5 0 15,2-3 0-15,7-6 0 0,-2-4 0 16,-3-1 0-16,-10 0 0 0,-8 0 0 15,-10 0 0-15,-7 2 0 0,-8-3-2886 0</inkml:trace>
  <inkml:trace contextRef="#ctx0" brushRef="#br0" timeOffset="-88070.14">26556 16042 2201 0,'0'0'3621'0,"0"0"-2660"0,0 0 243 15,-43-37-999-15,26 29-205 0,-3 2 0 16,-5 3 0-16,2 3 0 0,-2 4 0 16,5 4 0-16,1 2 0 0,5 2 0 15,3 0 0-15,5 1 0 0,4-1 0 16,2 1 0-16,0 1 0 0,8 0 0 15,3 2 0-15,3 1 0 0,7 1 0 16,1 0 0-16,5 1 0 0,0 0 0 16,0 0 0-16,-2 1 0 15,-4-1 0-15,-5 2 0 0,-4-1 0 16,-5-1 0-16,-3-3 0 0,-4-3 0 16,0-1 0-16,-8-2 0 0,-5-3 0 15,-5 1 0-15,-5-2 0 16,-6-1 0-16,0-3 0 0,-2-1 0 15,6-2 0-15,2-5 0 0,5-5 0 16,1-3 0-16,3-1 0 0,6-2-541 16,3 4-391-16,5 4-1129 15,7-1-549-15</inkml:trace>
  <inkml:trace contextRef="#ctx0" brushRef="#br0" timeOffset="-87231.5">26275 15790 4686 0,'0'0'664'0,"0"0"873"16,0 0-633-16,0 0-503 0,60-22-401 15,-16 17 0-15,5 0 0 0,1 3 0 16,-9 0 0-16,0 0 0 0,-3 2 0 15,-3 0 0-15,-8 4 0 0,-11 0 0 16,-5-2-2638-16</inkml:trace>
  <inkml:trace contextRef="#ctx0" brushRef="#br0" timeOffset="-86423.05">26868 16048 1140 0,'0'0'400'0,"0"0"3450"16,0 0-2938-16,0 0-223 0,0 0 251 16,0 0-679-16,0 0-261 0,0 0 0 15,0 0 0-15,-6 7 0 0,10 19 0 16,3 7 0-16,1 4 0 0,0 2 0 15,-2-4 0-15,1 0 0 0,-1-1 0 16,-2-1 0-16,2-6 0 0,-2-4 0 16,2-5 0-16,3-5 0 15,-1-3 0-15,2-4 0 0,1-6 0 16,-1 0 0-16,-4-4-1017 0,-4-3-52 16,0-2-1960-16</inkml:trace>
  <inkml:trace contextRef="#ctx0" brushRef="#br0" timeOffset="-86080.82">26961 16402 2257 0,'0'0'1692'0,"0"0"-275"16,0 0-481-16,0 0-191 15,0 0 259-15,0 0-863 0,0 0-141 16,23-52 0-16,-12 28 0 0,-1-2 0 16,0 4 0-16,-2 0 0 0,1 4 0 15,-3 2 0-15,-2 5 0 0,0 4 0 16,-2 3 0-16,0 2 0 15,0 1 0-15,-2 1 0 0,2 0 0 16,-2 1-297-16,3 2-1256 0,-3 1-407 16,0-2-1774-16</inkml:trace>
  <inkml:trace contextRef="#ctx0" brushRef="#br0" timeOffset="-85814.93">27067 16220 2857 0,'0'0'3149'16,"0"0"-1428"-16,0 0-1256 0,0 0-465 15,0 0 0-15,12 34 0 16,-3-11 0-16,-1 5 0 0,2 1 0 15,0 0 0-15,3-1 0 0,3-4 0 16,1-2 0-16,0-4 0 0,-1-3 0 16,-4-5 0-16,-1-4 0 15,-3-4 0-15,-6-2 0 0,0-1 0 16,-2-9-381-16,0 2-1060 0,-2-9-3917 0</inkml:trace>
  <inkml:trace contextRef="#ctx0" brushRef="#br0" timeOffset="-85528.75">27166 16459 4538 0,'0'0'864'15,"0"0"-40"-15,0 0 445 0,0 0-641 16,29-36-559-16,-12 9-69 0,1-4 0 16,3-5 0-16,0-3 0 15,-1-3 0-15,-1 0 0 0,-1 2 0 16,-3 4 0-16,-3 4 0 0,-1 4 0 16,1 5 0-16,2 2 0 0,3 5 0 15,-3 6-769-15,-1 0-1052 0</inkml:trace>
  <inkml:trace contextRef="#ctx0" brushRef="#br0" timeOffset="-82106.96">25645 16788 1860 0,'0'0'1825'0,"0"0"-868"0,0 0-425 16,0 0-188-16,0 0 60 0,0 0-160 15,0 0-32-15,0 0 121 0,0 0-177 16,-29-19-52-16,29 19 16 0,4 4-100 16,4 4 84-16,7 7 204 15,-1 4-152-15,5 3 0 0,-1 0 84 16,1-1-180-16,2-3-3 0,-1-1-57 16,3-3 0-16,0-3 0 0,-1-3 0 15,1-1 0-15,-2 0 0 0,-3 1 0 16,-1-3 0-16,-5 0 0 0,-3-1 0 15,-3-2 0-15,-2-1 0 0,0-1 0 16,-2 0 0-16,4-1 0 0,-1-9 0 16,1-5 0-16,2-8 0 15,4-6 0-15,1 0 0 0,3 3 0 16,3 4 0-16,0 3 0 0,-1 5 0 16,1 3 0-16,-3 5 0 0,3 4 0 15,4 1 0-15,-1 1 0 16,5 1 0-16,0 1 0 0,0 3 0 15,4-2 0-15,2 2 0 0,4-1 0 16,3-1 0-16,-1 3 0 0,-2 1 0 16,-4-1 0-16,-6 4 0 15,-8-1 0-15,-5-2 0 0,-6 1 0 16,-4-3 0-16,-1 0 0 0,-3 1 0 16,0 1 0-16,-3 5 0 0,-1 0 0 15,0 1 0-15,0-5 0 0,2-1 0 16,2-3 0-16,0-3 0 0,0 0 0 15,0-1 0-15,4 1 0 0,0-1 0 16,0 0 0-16,5 1 0 0,3 1 0 16,5-1 0-16,3 0 0 15,7 0 0-15,4-1 0 0,6 0 0 16,7 0 0-16,7-1 0 0,9 0 0 16,7-4 0-16,3-4 0 0,4-4 0 15,-1-4 0-15,-5-6 0 16,-6 1 0-16,-17-2 0 0,-16 2 0 15,-18 1 0-15,-16 4 0 0,-3 4-161 16,-10 2-2080-16</inkml:trace>
  <inkml:trace contextRef="#ctx0" brushRef="#br0" timeOffset="-81348.56">25862 17276 1644 0,'0'0'72'0,"41"-23"1509"0,-29 14-789 15,-5 5-115-15,-3 1 563 0,-4 2-623 16,0-1 135-16,-6 1 65 0,-5 1-817 16,-1 0 0-16,-7 0 0 0,-3 0 0 15,-1 1 0-15,-2 1 0 16,-2 2 0-16,-2-2 0 0,2 2 0 16,5 2 0-16,-3 3 0 0,4 3 0 15,7 1 0-15,3-1 0 0,7 1 0 16,4 0 0-16,6 0 0 0,5 0 0 15,3-1 0-15,7-4 0 0,6 2 0 16,6-3 0-16,4-4 0 0,6 2 0 16,-1 1 0-16,-5-2 0 15,-8 4 0-15,-8-1-177 0,-7 2 77 16,-6 2 80-16,-4 1-24 0,-4 1 44 16,-6 1 8-16,-6 0 0 0,-5 4 8 15,-3 0 56-15,-5 0-72 16,0 0 52-16,-2-2 8 0,4-3-44 15,1-6-16-15,5-2 0 0,7-5 0 16,2 0-124-16,8 0-720 0,0-6-33 16,0 1-155-16,8-9-1493 0</inkml:trace>
  <inkml:trace contextRef="#ctx0" brushRef="#br0" timeOffset="-80945.93">26035 17678 4089 0,'-4'40'677'0,"0"-14"-85"0,0 0 324 0,2-10-648 0,-2-4-99 16,2-5 79-16,0-3-92 0,2-4 4 16,-2-1 88-16,-3-7-72 0,-1-8-40 15,0-10 8-15,0-10-144 0,2-5 64 16,0-7 85-16,4-1-149 15,0-7 0-15,4-1 0 0,4 2 0 16,9 8 0-16,1 10 0 0,3 10 0 16,-3 7 0-16,-3 7 0 15,-3 2 0-15,1 6 0 0,1 4 0 16,3 1 0-16,-1 0 0 0,1 5 0 16,-3 2 0-16,-3-1 0 0,-5 0 0 15,-4 2-53-15,-2-1-7 0,-4 5 44 16,-7 6 32-16,-7-1 4 0,-5 0 20 15,0 1-28-15,-2-2-12 0,5-2 8 16,-1-2-4-16,7-4-8 0,5-5-224 16,5 1-484-16,4-4-89 15,0 1-1420-15,9-1 116 0</inkml:trace>
  <inkml:trace contextRef="#ctx0" brushRef="#br0" timeOffset="-80738.63">26275 17467 4129 0,'0'0'937'15,"0"0"-145"-15,0 0-240 0,0 0-219 16,0 0-221-16,0 0 72 0,0 0 624 16,0 0-463-16,0 0-345 0,0 0 0 15,2-38 0-15,-2 11 0 0,4 2 0 16,5 4 0-16,-1 4 0 0,0 5 0 15,3 2 0-15,-1-1 0 0,2 3 0 16,3 0-1145-16,-3 3-396 0</inkml:trace>
  <inkml:trace contextRef="#ctx0" brushRef="#br0" timeOffset="-80582.81">26517 17272 5038 0,'0'0'1492'16,"0"0"-803"-16,-14 35 251 0,5-12-907 15,5 3-33-15,-2 2 0 0,4 1 0 16,0-2 0-16,2-2 0 0,4-4 0 16,0-3-205-16,0-6-491 15,0-5 16-15,-2-2-257 0,0-5-2012 0</inkml:trace>
  <inkml:trace contextRef="#ctx0" brushRef="#br0" timeOffset="-80488.53">26519 17074 620 0,'0'0'0'0</inkml:trace>
  <inkml:trace contextRef="#ctx0" brushRef="#br0" timeOffset="-79871.75">26591 17492 4285 0,'0'0'521'0,"0"0"623"0,0 0-379 15,0 0-301-15,0 0 340 0,0 0-595 16,0 0-209-16,17-36 0 0,-7 4 0 16,5-3 0-16,-3 4 0 0,3 9 0 15,-3 5 0-15,-2 6 0 16,-1 7 0-16,-5 3 0 0,-2 1 0 16,4 3 0-16,0 8 0 0,0 4-437 15,3 8-131-15,-5 2 156 0,-4 0-9 16,0 2 225-16,-2-5 92 0,2 1-216 15,2-5-188-15,8-9 20 0,5-5-477 16,5-7 509-16,5-9 332 0,4-4-4 16,-2-6-324-16,2-2 204 15,-4-2 248-15,-5-1 172 0,-7 0 364 16,-9 3 500-16,-6 2-507 0,-8 4-145 16,-5 5 588-16,1 6-416 0,-3 5-207 15,3 3 67-15,1 5-332 16,1 1-48-16,1 1 0 0,3 3-32 15,4-3-4-15,2-1 0 0,6 0-44 16,6-4 28-16,9-3-16 0,0 0 0 16,-1-1 32-16,-3-3 8 0,-5-1 8 15,-2 3-16-15,-4 0 56 16,1 2-28-16,-1 0 4 0,2 5-32 16,4 11-12-16,7 10 12 0,-3 8 0 15,5 9 0-15,-1 1 0 0,-1-2 0 16,2 1 24-16,-5-2-24 0,-2-2 144 15,-1-1-48-15,-9 1 28 0,-4-1 12 16,-9-5-112-16,-5 0 20 0,-11-2 64 16,-6-5-95-16,-10-1-13 15,-3-7 0-15,-1-5 0 0,-1-11 0 16,5-4 0-16,3-14 0 0,3-3 0 16,12-12 0-16,13-2 0 0,12 0 0 15,19-2 0-15,12 4 0 0,8 2 0 16,2 0 0-16,0 0 0 15,-10 7-525-15,-6-4-3405 0</inkml:trace>
  <inkml:trace contextRef="#ctx0" brushRef="#br0" timeOffset="-79298.55">25760 17854 4618 0,'0'0'840'0,"7"-44"52"0,-11 29 317 15,-7 3-693-15,-5 1-399 0,-5 2-117 16,-2 0 0-16,-4 2 0 0,3-1 0 16,-1 2 0-16,4 1 0 15,5 2 0-15,1 1 0 0,5 2 0 16,4 0 0-16,-1 8 0 0,5 8 0 16,0 7 0-16,2 5 0 0,2 5 0 15,4 2 0-15,5 1 0 0,1 6 0 16,3 1 0-16,-1-1 0 15,-1 1 0-15,1-3 0 0,-2-2 0 16,1-1 0-16,-1-4 0 0,1-2 0 16,-5-5 0-16,0-2 0 15,-2-4 0-15,-1-8 0 0,-3-4 0 16,-2-1 0-16,0-6-433 0,-2 0-611 16,-7-1 59-16,1-1-247 0,-9-11-2898 0</inkml:trace>
  <inkml:trace contextRef="#ctx0" brushRef="#br0" timeOffset="-78959.84">25572 18212 4173 0,'0'0'969'16,"0"0"-537"-16,0 0 64 0,44-16 309 16,-24 16-405-16,1 0-128 15,2 0-176-15,0 1-88 0,1 0-16 16,1 0-660-16,4 1-333 0,0 1-167 16,-2 0-1205-16,-4 0 744 0,-5-2 1557 15,-5-1 72-15,-5 0 892 16,-2-3 197-16,-6 0 776 0,0-1-681 15,0 0-375-15,-2-5 75 0,-4 1-508 16,-7-4-148-16,-1 2-95 0,-5 4-133 16,1 3 0-16,-1 3 0 0,3 4 0 15,-1 3 0-15,5 2 0 16,3 7 0-16,5 0 0 0,4 0 0 16,0 5 0-16,7-2 0 0,3 1 0 15,2 1 0-15,3-2 0 0,-1-3 0 16,3-4 0-16,-3-5-13 0,3-5-163 15,-1-2-156-15,3-2-100 0,-1-9-409 16,1-1-107-16,0-8-229 0,-7 6-867 16,1-4 447-16</inkml:trace>
  <inkml:trace contextRef="#ctx0" brushRef="#br0" timeOffset="-78745.34">25978 18269 3213 0,'0'0'780'16,"0"0"101"-16,0 0 51 0,0 0-512 16,0 0 53-16,0 0 435 0,0 0-464 15,0 0-303-15,0 0-141 16,14-37 0-16,-18 11 0 0,4 2 0 16,8 4 0-16,7 5 0 0,5 3 0 15,3 1 0-15,2 2 0 0,0-1 0 16,1 4-117-16,1-1-799 0,-6 5-1437 15,0-2 52-15</inkml:trace>
  <inkml:trace contextRef="#ctx0" brushRef="#br0" timeOffset="-78513.48">26292 18086 4065 0,'0'0'1041'0,"0"0"-265"15,0 0 409-15,0 0-685 0,0 0-92 16,0 0-191-16,-44 23-217 15,26-6 0-15,-1 1 0 0,3 2 0 16,5-2 0-16,3-2 0 16,4-1 0-16,2 0 0 0,2-2 0 0,8 0 0 15,4-4 0-15,5-1 0 16,2-2 0-16,-1-3 0 0,-1-2 0 16,1-1 0-16,-1 0 0 0,-3-4-689 15,-5 3-320-15,-3-2-191 0,-2-1-1773 0</inkml:trace>
  <inkml:trace contextRef="#ctx0" brushRef="#br0" timeOffset="-78283.52">26416 18274 5018 0,'0'0'1849'0,"0"0"-737"0,0 0-899 16,39-37-213-16,-35 25 0 0,-2-1 0 15,-2-1 0-15,0 0 0 16,0-2 0-16,-4-1 0 0,-4 1 0 15,-3-1 0-15,-1 3 0 0,-2 4 0 16,1 5 0-16,1 5 0 16,-1 7 0-16,1 9 0 0,-2 11 0 15,1 8 0-15,3 4 0 0,8 1 0 16,6 1 0-16,12-2 0 0,5-8 0 16,4-5 0-16,2-9 0 0,6-5 0 15,8-6 0-15,-8-5 0 0,19-10-2458 0</inkml:trace>
  <inkml:trace contextRef="#ctx0" brushRef="#br0" timeOffset="-76966.45">27786 16159 2613 0,'0'0'3629'0,"0"0"-2808"0,0 0-165 0,0 0-183 15,0 0-473-15,52 6 0 0,-17-5 0 16,2 1 0-16,-2-2 0 0,1 0 0 15,1 0 0-15,-2-4 0 0,-2 0 0 16,-8 0-257-16,-5 3-679 0,-9 1-1241 16,-9 0 92-16</inkml:trace>
  <inkml:trace contextRef="#ctx0" brushRef="#br0" timeOffset="-76756.54">27766 16312 5970 0,'0'0'1225'0,"0"0"-405"0,0 0-643 16,51 1-177-16,-7-2 0 0,3 0 0 15,3 1 0-15,-3 0 0 0,-1 4 0 16,1 4 0-16,1 2 0 0,-1-5-13 15,-9 0-1996-15,-1-6-1740 0</inkml:trace>
  <inkml:trace contextRef="#ctx0" brushRef="#br0" timeOffset="-75469.48">28764 16013 3313 0,'0'0'2205'0,"0"0"-1533"0,0 0 261 0,0 0-349 16,0 0-324-16,0 0-116 0,0 0-63 16,4 63-81-16,-2-22 0 0,-2 2 0 15,0-3 0-15,-2 1 0 16,0-4 0-16,-2 0 0 0,0-5 0 16,2-4 0-16,-2-7 0 0,2-7 0 15,2-6 0-15,0-6 0 0,0-2 0 16,2-4 0-16,4-10 0 0,2-12 0 15,0-8 0-15,5-6 0 0,-3-6 0 16,0 1 0-16,1 0 0 0,3 5 0 16,1 7 0-16,-1 10 0 15,-4 12 0-15,-5 6 0 0,-3 5 0 16,0 2 0-16,0 8 0 0,0 10 0 16,0 5 0-16,0 4 0 0,0-1 0 15,-2-1 0-15,4-2 0 16,0-4 0-16,-2-5 0 0,3-7 0 15,-1-3 0-15,2-5 0 0,4-1 0 16,7-11 0-16,1-8 0 0,-1-8 0 16,2-3 0-16,-5-1 0 0,0 2 0 15,-1 3 0-15,-3 5 0 16,-2 3 0-16,-1 10 0 0,-1 5 0 16,-2 5 0-16,2 16 0 0,5 16 0 15,-3 10 0-15,0 8 0 0,-4 0 0 16,2-5 0-16,3-5 0 0,1-4 0 15,2-6 0-15,7-7 0 0,2-12 0 16,-3-5-825-16,-1-9-2769 0</inkml:trace>
  <inkml:trace contextRef="#ctx0" brushRef="#br0" timeOffset="-74525.25">29459 16398 5102 0,'0'0'924'0,"0"0"-287"0,0 0 563 15,0 0-871-15,0 0-329 0,0 0 0 16,0 0 0-16,0 0 0 0,-42-32 0 16,22 32 0-16,-1 4 0 15,2 4 0-15,3 0 0 0,-1 2 0 16,3 1 0-16,3 0 0 0,3-4 0 16,4 1 0-16,2 0 0 0,4 0 0 15,4 5 0-15,7 1 0 16,3-1 0-16,7 1 0 0,2 0 0 15,4 0 0-15,4 0 0 0,-2 2 0 16,-7-3 0-16,-5 0 0 0,-11-1 0 16,-6 0 0-16,-8 0 0 0,-8-1 0 15,-9-1 0-15,-8 0 0 16,-2-7 0-16,-2-2 0 0,0-1 0 16,2-4 0-16,2 0 0 0,0 1-177 15,10 2-2148-15,2-4-1813 0</inkml:trace>
  <inkml:trace contextRef="#ctx0" brushRef="#br0" timeOffset="-72032.29">30064 15792 2136 0,'0'0'2193'0,"0"0"-1540"0,0 0 499 0,0 0-491 0,2-34-181 16,-4 32 96-16,-4 1-384 0,-6 3-56 15,-5 11-123-15,-6 7-13 16,-4 7 0-16,1 7 0 0,-3 3 0 15,4 7 0-15,-2 8 0 0,2 5 0 16,7 6 0-16,3 2 0 0,7 6 0 16,6-2 0-16,4 1 0 15,10-5 0-15,7-6 0 0,6-5 0 16,-1-6 0-16,3-6 0 0,-2-7 0 16,2-7 0-16,-2-8 0 0,0-6 0 15,1-6-73-15,-5-4-1383 0,-2-4-2298 0</inkml:trace>
  <inkml:trace contextRef="#ctx0" brushRef="#br0" timeOffset="-69299.54">30155 16286 5990 0,'0'0'809'0,"0"0"-17"0,0 0-191 0,0 0-601 16,48 1 0-16,-19-1 0 0,0 3 0 16,0-1 0-16,-3 0 0 0,1-1 0 15,2-1 0-15,0 0 0 0,0 0 0 16,0-3 0-16,-4-2 0 0,-2-1-1009 16,-9 2-260-16,-4 0-2200 0</inkml:trace>
  <inkml:trace contextRef="#ctx0" brushRef="#br0" timeOffset="-68735.47">30655 16184 3761 0,'0'0'1633'0,"0"0"-733"15,0 0-91-15,0 0 179 0,0 0-887 16,0 0-101-16,-33 21 0 0,13 8 0 16,-3 4 0-16,4 1 0 15,7-4 0-15,4-4 0 0,4-1 0 16,1-3 0-16,3-4 0 0,5-3 0 15,1-6 0-15,2-3 0 0,2-4 0 16,3-2 0-16,3-5 0 0,-1-5 0 16,1-2 0-16,1-2 0 0,-5-1 0 15,-1 2 0-15,-3 1 0 16,-2 5 0-16,-2 2 0 0,-2 4 0 16,0 1 0-16,0 1 0 0,0 10 0 15,-2 5 0-15,0 4 0 0,0 2 0 16,0-3 0-16,5-2 0 0,1-1 0 15,4-3 0-15,7-1 0 16,3-6 0-16,7-4 0 16,4-2 0-16,0-6 0 0,2-5 0 0,-4-1 0 15,-4-6 0-15,-6-3 0 16,-5-1 0-16,-6-2 0 0,-6-1 0 16,-2-4 0-16,-2-3 0 0,-4-2 0 15,0-2 0-15,0 3 0 0,2 2 0 16,0 8 0-16,1 8 0 0,3 5 0 15,0 5 0-15,0 0 0 0,0 2-2482 16,0-5-1600-16</inkml:trace>
  <inkml:trace contextRef="#ctx0" brushRef="#br0" timeOffset="-68224.03">30976 15763 4225 0,'0'0'921'0,"0"0"616"0,-35 12-761 0,33-12-256 16,0 0-307-16,2 0-213 15,0 0 0-15,6-2 0 0,10-3 0 16,9-3 0-16,2 2 0 0,4 2 0 16,-4 4 0-16,-9 2 0 0,-3 3 0 15,-7 1 0-15,-2 4 0 0,-6 3 0 16,0 6 0-16,-4 3 0 16,-2 1 0-16,-2 0 0 0,2-1 0 15,1 1 0-15,3-2 0 0,2-2 0 16,7-3 0-16,-1-3 0 0,4-2 0 15,2-3 0-15,1 1 0 0,-1-5 0 16,1 2 0-16,1-3 0 0,-6 0-453 16,-1-1-1704-16,-1-1-1084 0</inkml:trace>
  <inkml:trace contextRef="#ctx0" brushRef="#br0" timeOffset="-67257.01">31269 16224 4173 0,'0'0'753'0,"0"0"599"0,0 0-555 0,0 0-77 15,0 0-323-15,2-34-397 0,-2 31 0 16,0 2 0-16,0 1 0 15,5 5 0-15,1 10 0 0,4 12 0 16,5 8 0-16,-3 3 0 0,0 3 0 16,-1-5 0-16,1-1 0 0,0-1 0 15,1-5 0-15,-1 0 0 16,1-6 0-16,-1-4 0 0,0-3 0 16,-3-6 0-16,-3-3 0 0,-2-2 0 15,0-4 0-15,-2 1 0 0,2-2-1261 16,-4 0-188-16,0-9-688 0</inkml:trace>
  <inkml:trace contextRef="#ctx0" brushRef="#br0" timeOffset="-67024.91">31439 16501 4978 0,'0'0'1368'0,"0"0"-587"0,0 0-5 16,0 0-487-16,0 0-289 15,0 0 0-15,18-45 0 0,-7 26 0 16,-1-2 0-16,-2 1 0 0,3 2 0 16,-3-1 0-16,-2 6 0 0,-2 2 0 15,0 4 0-15,-1 1 0 0,-3 0 0 16,2 1 0-16,0 0 0 0,-2 2-565 16,0 2-367-16,2 1-1478 15,-2 0-1371-15</inkml:trace>
  <inkml:trace contextRef="#ctx0" brushRef="#br0" timeOffset="-66700.44">31517 16367 4550 0,'0'0'1048'0,"0"0"-384"16,0 0 105-16,0 0-457 0,0 0-76 15,25 34 176-15,-12-15-211 0,-1 3-201 16,-2-1 0-16,-1 0 0 15,3-2 0-15,0-2 0 0,1-2 0 16,1-4 0-16,-3-3 0 0,1-3 0 16,-4-2 0-16,-2-2 0 0,1-1 0 15,-3 0 0-15,0-1 0 0,2-3 0 16,0-1 0-16,1-4 0 16,1-6 0-16,2-6 0 0,1-5 0 15,-3-2 0-15,2-1 0 0,-2-1 0 16,1 0 0-16,-1-1 0 0,2 0 0 15,1 3 0-15,-1 3 0 0,-2 3 0 16,-2 3 0-16,-1 3 0 0,-3 3 0 16,-2 1 0-16,-2 3 0 15,-7 1-1165-15,3 3-1056 0</inkml:trace>
  <inkml:trace contextRef="#ctx0" brushRef="#br0" timeOffset="-66223.77">31991 15789 4598 0,'0'0'512'0,"0"0"220"0,0 0 365 0,0 0-549 15,0 0-256-15,0 0 108 0,41 29-387 16,-14 8-13-16,6 13 0 0,6 7 0 16,1 3 0-16,-5 6 0 15,-4 5 0-15,-15 0 0 0,-12 1 0 16,-10-2 0-16,-17-3 0 0,-10-5 0 15,-8-4 0-15,-9-3 0 0,-1-8 0 16,-5-4 0-16,-2-7 0 0,0-6 0 16,15-10 0-16,-3-6-1762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59:01.89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11743 642 3213 0,'7'-37'2129'0,"-3"15"-1637"0,-4 1 313 0,-7 5-181 16,-7 6-40-16,-9 1-239 0,-6 3-345 15,2 6 0-15,-4 0 0 16,5 2 0-16,-5 6 0 0,4 1 0 16,-4 6 0-16,0 2 0 0,-2 2 0 15,2 7 0-15,8-1 0 0,4 1 0 16,9 0 0-16,14-2 0 0,10 0 0 16,13 1 0-16,11-1 0 0,9-1 0 15,7-1 0-15,8-1 0 0,2 0 0 16,-2 0 0-16,-14 0-177 15,-13 0-531-15,-15 0 228 0,-13 2 308 16,-7-1 128-16,-11 3 44 0,-9-1 68 16,-7 3 316-16,-15-3-152 0,1 1-68 15,-7-5 104-15,5-3-212 16,2-6 0-16,3-9-32 0,7-3-24 16,11-12-208-16,5-2-1557 0,9-4-1064 0</inkml:trace>
  <inkml:trace contextRef="#ctx0" brushRef="#br0" timeOffset="184.12">11964 544 4558 0,'-10'43'452'0,"10"-2"776"15,-2 7-531-15,-2 6-281 0,4-1 60 16,0 8-360-16,-4 2-40 15,-2 0-36-15,-1-3-24 0,-1-9-32 16,6-9 4-16,2-7-408 0,0-9-220 16,2-9-1365-16,6-11-873 0</inkml:trace>
  <inkml:trace contextRef="#ctx0" brushRef="#br0" timeOffset="524.62">12016 888 4958 0,'0'0'604'0,"0"0"-168"0,23-43 533 15,-15 32-673-15,3 0-32 0,-5 5 112 16,-2 2-228-16,-2 3-64 0,2 0-84 16,2 1-24-16,5 0 24 0,-1 5 0 15,0 7-52-15,5 7 32 0,-13 3 0 16,-2 2-88-16,-2-1 32 0,-13-1 4 15,1 2 56-15,-3-3 16 16,-3-2 64-16,3-1 16 0,1-2 132 16,1-3-123-16,3 0-89 0,1-5 0 15,7-1 0-15,4-1 0 0,0 0 0 16,11 1 0-16,5 1 0 16,11-2 0-16,4-1 0 0,4-4 0 15,-4-1-9-15,2-4-1367 0,-6-1-769 16,0-4-1553-16</inkml:trace>
  <inkml:trace contextRef="#ctx0" brushRef="#br0" timeOffset="698.49">12349 1017 6334 0,'0'0'1685'0,"0"40"-1512"0,0-23-173 0,0-3 0 15,0-3 0-15,0-2 0 16,0-3 0-16,4 0 0 0,-4-5-1325 16,0 1-3490-16</inkml:trace>
  <inkml:trace contextRef="#ctx0" brushRef="#br0" timeOffset="808.46">12411 567 8027 0,'0'0'0'15,"-43"-11"-100"-15,24 11-360 16,-4-1-1729-16</inkml:trace>
  <inkml:trace contextRef="#ctx0" brushRef="#br0" timeOffset="1368.37">12432 1280 4526 0,'0'0'468'15,"0"0"-212"-15,0 0 404 0,0 0 33 16,20 41-257-16,-16 4 48 0,-1 7-8 16,-3 3-283-16,0-7-193 0,-3-2 0 15,-1-1 0-15,0-5 0 0,-6-7 0 16,4-8 0-16,-1-10 0 0,-1-9-101 15,6-6-191-15,-4-15 108 16,2-10 64-16,0-9 36 0,4-11 84 16,0-9 0-16,0-11 0 0,0-12 112 15,0-7 152-15,0-4-64 0,8 8 5 16,4 18-205-16,9 13 0 16,4 17 0-16,2 10 0 0,-5 4 0 15,3 6 0-15,-2 5 0 0,-2 3 0 16,-1 2 0-16,-5 2 0 0,-3 2 0 15,-1 6 0-15,-7 3 0 16,-4 4 0-16,-4 5 0 0,-9 4 0 16,-5 0 0-16,1 1 0 0,-4-1 0 15,1-2 0-15,1-4 0 0,0-1 0 16,-1-2-61-16,7-3-399 0,3-2-905 16,4-4-523-16,2-2-1550 0</inkml:trace>
  <inkml:trace contextRef="#ctx0" brushRef="#br0" timeOffset="1727.04">12756 1367 4902 0,'0'41'744'0,"0"-2"-8"0,0 6-295 0,-4-8-189 0,4-4-24 0,0-8-224 16,0-7 76-16,0-9 268 0,0-5-252 15,0-4 8-15,0-9 153 16,0-12-257-16,0-19 0 0,0-17 0 16,-4-15 0-16,2-10 0 0,-2-4 0 15,4 1 0-15,4 10 0 0,8 18 0 16,9 15 0-16,0 12 0 0,-1 10 0 16,-3 8 0-16,1 3 0 0,-1 5 0 15,-5 4 0-15,7 2 0 16,-7 7 0-16,3 3 0 0,-9 3 0 15,-2 4 0-15,-4 3 0 0,-8 0 0 16,2 1 0-16,-5-1 0 0,-1 0 0 16,-3-4 0-16,5-1 0 0,-4-3 0 15,5-3-373-15,1-4-595 0,2-3-409 16</inkml:trace>
  <inkml:trace contextRef="#ctx0" brushRef="#br0" timeOffset="1879.72">13147 937 6442 0,'0'0'1497'0,"0"0"-1244"15,0 0-253-15,0 0 0 0,-37 56 0 16,26-30 0-16,11-1 0 0,0-4 0 16,0-1 0-16,4-3 0 0,1-1-1489 15,-5-4-528-15,0-5-2357 0</inkml:trace>
  <inkml:trace contextRef="#ctx0" brushRef="#br0" timeOffset="2025">13215 674 4149 0,'0'0'1009'16,"0"0"-1009"-16,15 46-36 0,-5-15-124 15,-4 3-441-15,0-9-935 0,3 4-373 0</inkml:trace>
  <inkml:trace contextRef="#ctx0" brushRef="#br0" timeOffset="2197.19">13283 1160 3469 0,'0'0'532'0,"0"0"249"0,0 0 399 15,0 0-732-15,0 0-51 0,0 0 147 16,0 0-424-16,56-72-80 0,-29 28-28 16,4 1 12-16,-8 10-24 0,-9 14 48 15,-1 8-40-15,-13 7-8 0,0 4 0 16,0 0-132-16,-2 8-44 0,-13 9-116 15,-1 10 96-15,1 4-16 16,3 0-577-16,8-3-227 0,4-12 7 16,4-3-1788-16</inkml:trace>
  <inkml:trace contextRef="#ctx0" brushRef="#br0" timeOffset="2555.15">13593 990 2521 0,'0'0'2053'16,"0"0"-1057"-16,0 0 177 0,-43-31-793 15,29 40-256-15,-7 8-92 16,4 3-32-16,-3 3 0 0,3 1-12 16,7 0 0-16,6-6 4 0,8-4-52 15,12-5-248-15,3-5 96 0,4-4 200 16,1 0 12-16,-1-6 84 0,-2 0 144 16,-5 1-64-16,3 2 52 0,-7 3 184 15,5 9-288-15,-3 8-60 0,3 9 12 16,-3 12-56-16,-1 4 40 15,1 5 20-15,3 1-48 0,-7 1-20 16,-6-2 73-16,-8 1-73 0,-12 2 0 16,-11 2 0-16,-10 1 0 0,-5-1 0 15,-3-8 0-15,-3-10 0 0,5-11 0 16,1-14 0-16,5-9 0 16,2-15 0-16,6-14 0 0,0-13 0 15,11-12 0-15,9-1 0 0,9 5 0 16,21 5 0-16,16 9 0 0,5 0 0 15,5 0 0-15,5-1 0 16,-15 10-177-16,-6-4-2332 0</inkml:trace>
  <inkml:trace contextRef="#ctx0" brushRef="#br0" timeOffset="3046.54">14596 802 6142 0,'0'0'821'0,"0"0"-445"0,0 0 228 0,0 0-355 16,-52-33-249-16,19 33 0 0,2 7 0 16,4 1 0-16,-4 6 0 0,6 3 0 15,3 3 0-15,5 4 0 0,3 1 0 16,8-1 0-16,6 1 0 15,12-3-49-15,9 0-63 0,5-4 64 16,6-4 32-16,5-4-16 0,4-1 28 16,0-4 0-16,-3 0-136 0,-7-2-60 15,-11 1-128-15,-3-2 104 0,-11 2 124 16,-6-2 68-16,0 1 32 16,-2 0 76-16,-6 3 352 0,-9 2-220 15,-4 3-20-15,-10 0 16 0,5-2-200 16,-1-2 12-16,10-3-16 0,3-1 0 15,3 0-116-15,9-1-744 16,-2-1-173-16,4 1-291 0,6-2-3030 0</inkml:trace>
  <inkml:trace contextRef="#ctx0" brushRef="#br0" timeOffset="3318.69">14873 890 5074 0,'0'0'1829'16,"0"0"-961"-16,-41-37-447 15,20 30-421-15,4 4 0 0,-3 3 0 16,-1 10 0-16,7 10 0 0,-7 9 0 16,4 5 0-16,1 7 0 0,5-1 0 15,7-1 0-15,4-7 0 0,11-6 0 16,3-10 0-16,9-6 0 16,-2-8 0-16,3-3 0 0,-1-7 0 15,2-7 0-15,-4-3 0 0,-9-4 0 16,2-5 0-16,-7-4 0 0,-3-1 0 15,0-2 0-15,-4 1 0 16,-4 3 0-16,-2 1-349 0,-5 5-823 16,3 7 103-16,2 5-284 0</inkml:trace>
  <inkml:trace contextRef="#ctx0" brushRef="#br0" timeOffset="3767.53">14941 975 5534 0,'0'0'1501'0,"2"48"-773"0,-2-34-299 16,0-7-429-16,0-3 0 0,0-3 0 16,0-1 0-16,0 0 0 0,4 0 0 15,-4-4 0-15,4-4 0 0,3-10 0 16,-1-7 0-16,4-7 0 16,1 0 0-16,5 3 0 0,-6 7 0 15,-1 12 0-15,-7 6 0 0,2 2 0 16,-2 2 0-16,2 3 0 0,0 9 0 15,-4 9 0-15,0 5 0 16,0 4 0-16,0-2 0 0,0-6 0 16,2-2-9-16,2-6-127 0,7-3-36 15,-1-5 76-15,0-4 76 0,7-5 12 16,0-7 8-16,1-4 16 0,-1-6 136 16,-5-1-128-16,3-2 24 0,-1 1 100 15,-8 0-120-15,0 5-3 0,3 5-25 16,-7 5 0-16,-2 4 0 15,4 2 0-15,-4 1 0 0,0 0 0 16,2 0 0-16,2 6 0 16,0 4 0-16,-2 8 0 0,2 7 0 0,-4 3 0 15,0 1 0-15,-4-6 0 0,4-4 0 16,0-5 0-16,9-3 0 16,1 0 0-16,2-3 0 0,9-2-629 15,6-2-420-15,-7-3-1412 0,7-1-332 0</inkml:trace>
  <inkml:trace contextRef="#ctx0" brushRef="#br0" timeOffset="3996.55">15452 1021 5230 0,'0'0'1809'0,"0"0"-1293"0,0 0 121 0,0 0-637 16,0-37 0-16,16 19 0 0,-1 1 0 15,-3-1 0-15,-4 3 0 0,-6 1 0 16,-2 3 0-16,-2 4 0 15,-8 2 0-15,-4 5 0 0,-7 6 0 16,-2 10 0-16,-2 4 0 0,3 4 0 16,1 3 0-16,7 0 0 15,9 1 0-15,10-1 0 0,5 0 0 0,15-4 0 16,4-4 0-16,10-6 0 16,4-7 0-16,11-6 0 0,4-1 0 15,0-10-93-15,-9 2-2508 0</inkml:trace>
  <inkml:trace contextRef="#ctx0" brushRef="#br0" timeOffset="4559.91">16599 707 4490 0,'0'0'956'0,"0"0"-144"0,0 0-7 0,-56-16-525 0,27 17 12 0,2 5 172 16,0 1-428-16,3 3 21 0,5 2-57 16,0 3 0-16,7 1 0 0,2-1 0 15,1 1 0-15,3-3 0 0,6-2 0 16,4 0-49-16,3-1-27 0,9 2 28 15,5 1 0-15,10-2 48 16,6 3 16-16,4 2-16 0,7-1 0 16,-3 1 0-16,-5 0 0 0,-5-1-8 15,-12 0 0-15,-7 0-28 0,-12-1 36 16,-4 2 32-16,-2 0 0 16,-12 0 152-16,-3 0-175 0,-8 2-9 15,-2-3 0-15,-8-1 0 0,-2-5 0 16,6-6 0-16,4-4 0 0,7-7 0 15,3-10 0-15,11-9-1513 16,2 3-744-16,4-9-1637 0</inkml:trace>
  <inkml:trace contextRef="#ctx0" brushRef="#br0" timeOffset="4747.39">16886 374 5530 0,'0'0'976'0,"0"0"-691"0,0 43 279 15,0-9 180-15,-4 5-651 0,-2 7-93 16,0 9 0-16,-2 3 0 0,-3 3 0 16,-1 3 0-16,1-4 0 0,1 0 0 15,4-3 0-15,-4-5 0 0,1-9 0 16,3-8 0-16,2-14-1129 16,2-10-804-16</inkml:trace>
  <inkml:trace contextRef="#ctx0" brushRef="#br0" timeOffset="4878.83">16692 872 5826 0,'0'0'729'0,"0"0"-101"0,33-25 328 15,-12 21-903-15,4 2-53 0,-3 2 0 16,-1 5 0-16,0 1 0 0,-1 2 0 16,1 2 0-16,4-2 0 0,-7-2-1213 15,-5-2-636-15,-5-1-2977 0</inkml:trace>
  <inkml:trace contextRef="#ctx0" brushRef="#br0" timeOffset="5123.28">16986 1040 6591 0,'0'0'800'0,"43"-27"1"16,-14 1-801-16,-6-1 0 16,-1-3 0-16,-7-1 0 0,-5 0 0 15,-10-2 0-15,-4 4 0 0,-4 4 0 16,-7 7 0-16,1 11 0 0,-7 7 0 15,0 10 0-15,-1 12 0 16,-3 6 0-16,2 9 0 0,-2 8 0 16,3 1 0-16,3 1 0 0,11-6 0 15,8-6-221-15,12-8-215 0,13-11-236 16,6-6 135-16,8-7-179 0,-8-3-793 16,0-3-11-16</inkml:trace>
  <inkml:trace contextRef="#ctx0" brushRef="#br0" timeOffset="5530.26">17149 1179 3873 0,'-15'56'344'16,"15"-13"433"-16,0 3 255 0,0-10-463 15,4-5-125-15,1-6 288 16,-3-8-408-16,2-8-227 0,-4-4-97 16,0-4 0-16,0-1 0 0,0-6 0 15,-6-12 0-15,-3-15 0 0,-1-16 0 16,2-11 0-16,4-11 0 0,4-2 0 16,0-6 0-16,12 3 0 0,13 10 0 15,2 19 0-15,0 16 0 0,-3 12 0 16,-7 8 0-16,-1 4 0 15,-1 6 0-15,-3 1 0 0,-1 3 0 16,3 7 0-16,3 3 0 0,3 6 0 16,1 3 0-16,0 2 0 0,-5 1 0 15,1 0 0-15,-13 0 0 0,-4-1 0 16,-6-2 0-16,-15-1 0 16,-6-3 0-16,-10-4 0 0,-9-1 0 15,-1-4 0-15,-1-1 0 0,-3-3 0 16,9-4 0-16,15 1-509 0,11-2-547 15,10 1-257-15,10-1-2717 0</inkml:trace>
  <inkml:trace contextRef="#ctx0" brushRef="#br0" timeOffset="5854.93">17676 853 7407 0,'0'0'192'0,"-46"-32"324"0,24 21-439 15,-1 5-77-15,9 3 0 16,5 3 0-16,-1 5 0 0,2 4 0 16,4 3 0-16,-3 6 0 0,5-3 0 15,2 3 0-15,6-1 0 0,7-2 0 16,1 4 0-16,7 0 0 16,2 0 0-16,2 1 0 0,-5-1 0 15,3-2 0-15,-4-1 0 0,-7 0 0 16,-4-3 0-16,-6-1 0 0,-2-1 0 15,-6-1 0-15,-4-2 0 16,-3 0 0-16,-1-2 0 0,-3-3 0 16,-1-2 0-16,1-1 0 0,3 0 0 15,-3-1 0-15,5-1 0 0,-3 2-681 16,11 0-564-16,-2 2-523 0</inkml:trace>
  <inkml:trace contextRef="#ctx0" brushRef="#br0" timeOffset="6057.82">17963 1095 5958 0,'0'0'1185'0,"0"0"-829"16,0 0 156-16,0 0-331 0,0 0-181 15,0 0 0-15,37-7-113 16,-26 3-959-16,-1 0-745 0</inkml:trace>
  <inkml:trace contextRef="#ctx0" brushRef="#br0" timeOffset="6213.88">18195 1049 7767 0,'0'0'425'0,"0"0"-425"15,0 0 0-15,0 0 0 0,0 0 0 16,0 0 0-16,0 0 0 0,0 0 0 16,0 0 0-16,25 1-893 0,-19-1-528 15,10 0-3225-15</inkml:trace>
  <inkml:trace contextRef="#ctx0" brushRef="#br0" timeOffset="6322.07">18422 1024 4430 0,'0'0'3149'0,"0"0"-2633"15,0 0-419-15,0 0-97 16,0 0 0-16,0 0 0 0,0 0 0 16,0 0-109-16,0 0-1540 0</inkml:trace>
  <inkml:trace contextRef="#ctx0" brushRef="#br1" timeOffset="18549.96">24702 2313 5366 0,'0'0'780'0,"-16"-38"-371"0,3 26 159 0,-3 8 124 16,-5 4-444-16,-4 6-119 0,-4 9-129 15,0 9 0-15,-4 9 0 0,4 10 0 16,0 7 0-16,0 8 0 0,2 3 0 16,1 7 0-16,5 2 0 0,4 0 0 15,7 2 0-15,4-3 0 0,12-10 0 16,11-7 0-16,5-9 0 15,11-10 0-15,11-8 0 0,1-11 0 16,9-10 0-16,0-7 0 0,-5-12 0 16,-3-9 0-16,-11-3-65 0,-12-5-31 15,-13 4 12-15,-8-1 64 0,-8 7 20 16,-11 2 132-16,-1 4 1 16,-7 3-133-16,0 6 0 0,2 2 0 15,3 0 0-15,5 3 0 0,7 0-105 16,2 1-291-16,2-1-957 0,2 1-668 15,4-4-1480-15</inkml:trace>
  <inkml:trace contextRef="#ctx0" brushRef="#br1" timeOffset="18764.13">24911 3079 4065 0,'0'0'1101'0,"0"0"-817"0,0 0 20 16,0 0-112-16,0 0-56 0,0 0 208 15,2-38 129-15,-2 7-273 0,0-5 40 16,2 1 284-16,2 7-316 16,0 4-87-16,0 6-121 0,1 6 0 15,-1 5 0-15,0 5 0 0,2 0-161 16,4 2-771-16,3 0-1942 0</inkml:trace>
  <inkml:trace contextRef="#ctx0" brushRef="#br1" timeOffset="19046.93">25225 2843 7507 0,'0'0'632'0,"-37"-10"-579"15,20 7-53-15,1 4 0 0,1 9 0 16,3 3 0-16,0 6 0 0,3 4 0 15,3 2 0-15,6 4 0 16,0 2 0-16,6-4 0 0,3-1 0 16,3-2 0-16,0-4 0 0,3-3 0 15,1-6 0-15,1-1 0 0,-1-7 0 16,1-3 0-16,-3-3 0 16,-3-7 0-16,-5-5 0 0,-6-3 0 15,0-3 0-15,-6-1 0 0,-5-1 0 16,1 3 0-16,-2-1 0 0,1 3 0 15,5 3 0-15,4 6-389 16,2 4-579-16,0 3-401 0,4-3-3025 0</inkml:trace>
  <inkml:trace contextRef="#ctx0" brushRef="#br1" timeOffset="19401.87">25500 2823 5602 0,'0'0'1085'0,"0"0"-609"15,0 0 516-15,0 0-955 0,0 0-37 16,-41-31 0-16,22 31 0 0,0 3 0 16,5 2 0-16,0 1 0 0,-1 3 0 15,5 0 0-15,1 4 0 0,5 1 0 16,2 1 0-16,2-1 0 16,0-1 0-16,4-3 0 0,7-1 0 15,3-2 0-15,7-1 0 0,4 2 0 16,2-3 0-16,-3 1 0 0,3-4 0 15,-4 2 0-15,-7 1 0 16,-5-2-29-16,-5 1 29 0,-2 0 29 16,-2 0-29-16,0 1 0 0,-2 2 0 15,-10 0 0-15,-11 2 0 0,-6 0 0 16,-4-1 0-16,0-1 0 0,7 2 0 16,1-3 0-16,10-2 0 0,5 1-993 15,6-2-164-15,0-2-295 0,8-3-2970 16</inkml:trace>
  <inkml:trace contextRef="#ctx0" brushRef="#br1" timeOffset="19713.91">25794 2818 6202 0,'0'0'841'16,"0"0"-193"-16,0 0-147 0,0 0-501 15,-34-33 0-15,16 32 0 0,-1 1 0 16,-1 5 0-16,3 1 0 0,5 1 0 15,3-1 0-15,1 2 0 16,2 3 0-16,0 1 0 0,4 2 0 16,2-1 0-16,8-1 0 0,4 2 0 15,5 1 0-15,1 3 0 0,3 1 0 16,0 0 0-16,2 0 0 0,-1-2 0 16,1-2 0-16,-4 3 0 0,-7-4 0 15,-8 2 0-15,-4-1 0 0,-4-1 0 16,-6-2 0-16,-5 0 0 15,1-3 0-15,-5-2 0 0,5-3 0 16,-1-4 0-16,1-3 0 0,-3-7 0 16,-1-7-297-16,3 3-1472 0,3-5-1052 15</inkml:trace>
  <inkml:trace contextRef="#ctx0" brushRef="#br1" timeOffset="20163.83">26089 2370 6326 0,'0'0'757'0,"2"50"-381"0,-2-18 180 0,0 4-379 16,-2 3-177-16,0 1 0 0,0 3 0 16,-2 1 0-16,0 1 0 15,-2 1 0-15,-3-2 0 0,3-3 0 0,2-4-493 16,2-8-395-16,2-10-265 0,0-4-3193 15</inkml:trace>
  <inkml:trace contextRef="#ctx0" brushRef="#br1" timeOffset="20303.84">26157 3230 7783 0,'0'0'409'0,"-14"34"-409"0,8-17 0 16,-1-6 0-16,3-3 0 15,4-4 0-15,0-2 0 0,0-1 0 16,2-1 0-16,7-7-1293 0</inkml:trace>
  <inkml:trace contextRef="#ctx0" brushRef="#br1" timeOffset="32357.61">25078 5106 1936 0,'0'0'1965'0,"4"-32"-1368"0,-4 19 691 0,5 5-568 16,-5 3-303-16,0 3 239 15,0-1-352-15,0 3-52 0,-5 0-195 16,5 5-57-16,-8 11 0 0,-2 13 0 15,-5 11 0-15,-1 9 0 0,-7 4 0 16,0-2 0-16,1 4 0 0,3-7 0 16,5-3 0-16,5-9 0 0,9-10 0 15,4-5 0-15,7-10 0 0,5-3 0 16,5-8-85-16,4-7 85 0,4-7-12 16,0-7-32-16,-5-5-24 15,7-5-384-15,-8-4 16 0,-2 1 128 16,-5 7 3-16,-7 8 161 0,-5 8 140 15,-4 10 4-15,-2 2 120 0,-4 12 73 16,-9 13-33-16,3 9-104 16,-1 6 8-16,5 3-24 0,6-2-28 15,4-2-20-15,10-7 8 0,9-4-40 16,10-7 40-16,2-7-8 0,4-6 24 16,-2-8-12-16,-1-6 60 15,-5-9 68-15,-7-5 76 0,-1-9 184 16,-2-3-168-16,-3-7 5 0,-1-7-229 15,-3-7 0-15,-4-9 0 0,-4-3 0 16,-2-2 0-16,0 4 0 0,1 16 0 16,-1 15 0-16,0 17 0 0,0 13 0 15,-2 2 0-15,-6 13 0 0,-1 13 0 16,1-2-1073-16,2 3-468 0</inkml:trace>
  <inkml:trace contextRef="#ctx0" brushRef="#br1" timeOffset="32807.43">25649 5649 3329 0,'0'0'3157'0,"0"0"-2776"0,0 0 155 0,0 0-72 0,0 0-456 0,0 0 20 15,0 0 36-15,0 0-60 16,-39 3 48-16,28 19 117 0,3 4-169 16,2 0 0-16,4-1 0 0,2-1 0 15,4-3 0-15,6-4 0 0,5-3 0 16,3-5 0-16,1-5 0 0,-1-3 0 16,1-1 0-16,-4-7 0 0,-3-3 0 15,-4-3 0-15,-4-3 0 16,-4-4 0-16,0 0 0 0,-2-3 0 15,-2-3 0-15,-2-1 0 0,-2-6 0 16,-1 6-221-16,1-3-2128 0</inkml:trace>
  <inkml:trace contextRef="#ctx0" brushRef="#br1" timeOffset="33678.1">26114 5353 5278 0,'0'0'1048'0,"0"0"-495"0,0 0 383 15,0 0-559-15,0 0-377 0,43 13 0 16,-5-12 0-16,5-1 0 0,2-3 0 16,-3-1 0-16,-7 0 0 15,-2 2 0-15,-6 1 0 0,-6 0 0 16,-7 0 0-16,-4 1 0 0,-6 0 0 15,-1 0-1746-15,-1 0-18 0,-4 1-565 16</inkml:trace>
  <inkml:trace contextRef="#ctx0" brushRef="#br1" timeOffset="33878.26">26124 5542 5990 0,'0'0'1133'16,"37"12"-64"-16,-8-7-1069 0,2-5 0 16,5 1 0-16,-3-1 0 0,2 0 0 15,0 0 0-15,-2-2 0 0,-4-3 0 16,-4 2 0-16,-3-2 0 0,-3 0 0 16,-4-1 0-16,-5 0-1321 15,-4-1-4162-15</inkml:trace>
  <inkml:trace contextRef="#ctx0" brushRef="#br1" timeOffset="35432.69">27214 5723 6931 0,'0'0'652'0,"0"0"-272"0,0 0-151 16,0 0-229-16,0 0 0 0,29 56 0 15,-11-14 0-15,5 9 0 0,6 3 0 16,0-1 0-16,2-1 0 0,0 1 0 16,-4-2 0-16,-3-5 0 0,-1-2 0 15,-4-8 0-15,2-8 0 16,-3-6 0-16,-1-8 0 0,-3-8 0 15,-4-10 0-15,-1-13-341 0,-7 0-1116 16,-2-8-4657-16</inkml:trace>
  <inkml:trace contextRef="#ctx0" brushRef="#br1" timeOffset="35982.62">27722 4379 4329 0,'0'0'577'0,"0"0"-25"0,-35 49 364 0,29-19-567 0,2 7-113 0,4 14 20 15,0 12-104-15,2 16 144 16,2 12 233-16,0 11-529 0,0 11 0 15,-2 5 0-15,-2 9 0 0,0 1 0 16,-4-2 0-16,0-3 0 16,0-8 0-16,0-7 0 0,-3-11 0 15,-1-14 0-15,2-14 0 0,0-14 0 16,0-13 0-16,1-18 0 0,1-13 0 16,4-9-633-16,0-20-3713 0</inkml:trace>
  <inkml:trace contextRef="#ctx0" brushRef="#br1" timeOffset="36427.28">27586 4421 5994 0,'0'0'697'0,"82"-1"-69"0,-9-9 16 0,14-4-415 16,20-5-229-16,13-6 0 0,18-2 0 15,11-1 0-15,6-1 0 16,-2 0 0-16,-6 6 0 0,-15 4 0 15,-28 7 0-15,-22 7 0 0,-26 5 0 16,-27 1-209-16,-12 1-1700 0,-15 0-1368 0</inkml:trace>
  <inkml:trace contextRef="#ctx0" brushRef="#br1" timeOffset="37144.51">28863 4561 4105 0,'0'0'1361'0,"0"0"-549"0,-37-37 209 0,12 29-469 0,-8 2-244 16,-6 4-275-16,-3 2-33 0,-1 6 0 16,4 4 0-16,6 2 0 15,10 2 0-15,2 4 0 0,7 2 0 16,-1 5 0-16,5 0 0 0,4 1 0 16,6 1 0-16,6 2 0 0,11-3 0 15,12 1 0-15,10-1 0 16,8-1 0-16,7 1 0 0,0-2 0 15,-7-2 0-15,-7 0 0 0,-9-2 0 16,-9-2 0-16,-9-3 0 0,-11 2 0 16,-8-4 0-16,-11-1 0 0,-10-1 0 15,-8 0 0-15,-4 0 0 0,-9-3 0 16,-1-1 0-16,-1 0 0 0,3-4 0 16,7-3 0-16,9 0-305 15,9-3-1760-15,1 2-344 0</inkml:trace>
  <inkml:trace contextRef="#ctx0" brushRef="#br1" timeOffset="37481.81">28260 5309 5346 0,'0'0'2169'0,"0"0"-1613"0,0 0-435 16,0 0-121-16,0 0 0 0,55 33 0 15,3-18 0-15,17-4 0 0,14-4 0 16,10 0 0-16,2 0 0 16,-2 2 0-16,-12 0 0 0,-14 2 0 15,-14 0 0-15,-17-3 0 0,-17-2-1706 16,-13-6-1831-16</inkml:trace>
  <inkml:trace contextRef="#ctx0" brushRef="#br1" timeOffset="38567.22">28452 5762 3061 0,'0'0'2277'0,"0"0"-1661"0,0 0 101 0,-17 45-273 0,11-11-152 16,4 7 120-16,2 2-292 0,2-1-28 15,2-3 36-15,2-2-95 16,-1-3-33-16,-1-5 0 0,-4-3 0 16,0-5 0-16,0-8 0 0,0-5 0 15,0-7 0-15,0-4 0 16,2-10 0-16,4-13 0 0,4-11 0 15,3-6 0-15,-1-5 0 0,3-1 0 16,-3-3 0-16,0 0 0 0,3 8 0 16,-5 9 0-16,-2 12 0 0,-3 10 0 15,-3 7 0-15,-2 6 0 0,0 1 0 16,0 12 0-16,0 6 0 0,0 5 0 16,0 1 0-16,2-1 0 15,4-3 0-15,2-2 0 0,3-3 0 16,-1-2 0-16,2-4 0 0,1-3 0 15,-3-2 0-15,0-5 0 0,-1 0 0 16,-3 0 0-16,2-5 0 0,2-3 0 16,3-4 0-16,1 0 0 15,1-1 0-15,-1 1 0 0,3 2 0 16,-7 2 0-16,0 4 0 0,-1 2 0 16,-3 2 0-16,0 6 0 15,2 9 0-15,-3 6 0 0,-1 5 0 16,-4 5 0-16,0-3 0 0,0-2 0 15,2-2 0-15,0 1 0 0,0-4 0 16,2 1 0-16,-2-3 0 0,0 0 0 16,-2-3-385-16,2-4-703 0,-2-2-2250 0</inkml:trace>
  <inkml:trace contextRef="#ctx0" brushRef="#br1" timeOffset="39250.62">29126 6100 4766 0,'0'0'1100'0,"0"0"-604"0,0 0 577 15,0 0-637-15,0 0-228 0,0 0-95 16,0 0-113-16,0 0 0 0,0 0 0 16,-21-8 0-16,0 12 0 0,-3 3 0 15,1-1 0-15,2 0 0 0,1 1 0 16,3 0 0-16,5 0 0 0,5 0 0 16,3 1 0-16,4 2 0 15,0 3 0-15,11-1 0 0,3 2 0 16,7-1 0-16,4 2 0 0,1-2 0 15,5 0 0-15,0 1 0 0,-2-2 0 16,-6-3 0-16,-11-1 0 16,-5-2 0-16,-7-1 0 0,-2 4 0 15,-17 4 0-15,-14 2 0 0,-10 2 0 16,-9-2 0-16,-2-4 0 0,4-4 0 16,3-4 0-16,14-2-1181 0,2-5-2329 15</inkml:trace>
  <inkml:trace contextRef="#ctx0" brushRef="#br1" timeOffset="40184.51">24696 7086 3285 0,'0'0'412'0,"8"46"-68"0,5-21 449 0,-1 0-365 16,0 0 40-16,-3 1 304 15,-5 1-415-15,-4-1-69 0,0-1 144 16,-4-3-272-16,-3-2-4 0,3-6 0 15,0-6-100-15,2-3 8 0,0-4-43 16,0-1-21-16,-2-8 0 0,-2-10 0 16,1-7 0-16,3-7 0 0,0-5 0 15,0-1 0-15,2-1 0 0,0 2 0 16,6 5 0-16,3 7 0 16,1 6 0-16,3 5 0 0,1 3 0 15,5 3 0-15,1 2 0 0,3 3 0 16,4-2 0-16,2 2 0 0,0 0-197 15,-4 3-1099-15,-7 0-433 0,-3 1-924 16</inkml:trace>
  <inkml:trace contextRef="#ctx0" brushRef="#br1" timeOffset="40523.97">25012 7247 5494 0,'0'0'704'0,"0"0"-247"16,27-46 639-16,-15 26-784 0,1-2-183 15,-3 0-129-15,-2-2 0 0,-3 0 0 16,-5-1 0-16,-5 4 0 0,3 0 0 15,-4 7 0-15,-6 6 0 0,-3 8 0 16,-3 8 0-16,-3 9 0 0,-2 10 0 16,5 6 0-16,1 2 0 15,3 4 0-15,5 1 0 0,7 0 0 16,2-5 0-16,13-3 0 0,3-2 0 16,9-5 0-16,4-5 0 15,4-6-377-15,2-5-315 0,-6-5-1249 16,0-4-140-16</inkml:trace>
  <inkml:trace contextRef="#ctx0" brushRef="#br1" timeOffset="40842.67">25428 7101 5202 0,'0'0'1108'16,"0"0"-227"-16,-38-45-297 0,24 36-304 15,-3 2-143-15,3 3-137 0,-1 3 0 16,1 2 0-16,2 6 0 16,-1 6 0-16,-1 4 0 0,5 1 0 15,1 0 0-15,4 1 0 0,4-1 0 16,8-1 0-16,5-1 0 0,7 1 0 16,3-4 0-16,6 1 0 15,0-2 0-15,4 0 0 0,-4 0 0 16,0 0 0-16,-10-4 0 0,-7 3-113 15,-8-2 81-15,-6 2 32 0,-6 2 88 16,-7 0-31-16,-7 1-57 0,-3 0 0 16,-6-1 0-16,0-2 0 0,2-3 0 15,4-1 0-15,4-3 0 0,7-3-901 16,6-1-332-16,8 0-480 0</inkml:trace>
  <inkml:trace contextRef="#ctx0" brushRef="#br1" timeOffset="41143.87">25732 7152 5986 0,'0'0'665'0,"0"0"243"0,-46-30-275 16,27 23-633-16,1 6 0 0,3 1 0 16,-3 1 0-16,3 11 0 0,1 5 0 15,1 3 0-15,3 4 0 16,4-1 0-16,4 5 0 0,2-5 0 15,2 1 0-15,6-3 0 0,7-4 0 16,3-5 0-16,5-6 0 0,2-6 0 16,4-4 0-16,0-8 0 0,-2-3 0 15,-5-4-137-15,-3-2-135 0,-3-3-80 16,-7 1 60-16,-5 1 48 0,-2-2-193 16,-2 3 353-16,0 2 40 15,-2 3-480-15,-2 6-380 0,2 4-401 0</inkml:trace>
  <inkml:trace contextRef="#ctx0" brushRef="#br1" timeOffset="41403.9">25794 7296 5770 0,'0'0'1025'0,"0"0"-5"0,0 0-643 16,0 0-377-16,0 0 0 15,0 0 0-15,0 0 0 0,0 0 0 16,45-64 0-16,-20 31 0 0,0 4 0 15,-9 5 0-15,-3 6 0 0,-5 5 0 16,-4 8 0-16,-2 4 0 0,-2 4 0 16,0 10 0-16,0 8 0 0,0 8 0 15,0 1 0-15,0 1 0 0,0-5 0 16,2 2 0-16,2-3 0 0,0-3 0 16,0-2 0-16,5-2 0 15,-3-7-1109-15,-2-4-520 0,0-5-712 0</inkml:trace>
  <inkml:trace contextRef="#ctx0" brushRef="#br1" timeOffset="42313.73">26226 7186 5198 0,'0'0'1220'0,"0"0"-319"0,0 0-28 15,-29-42-873-15,12 35 0 0,-2 7 0 16,1 8 0-16,-3 7 0 0,1 9 0 16,1 1 0-16,7 3 0 15,1 0 0-15,5-1 0 0,2 1 0 16,4-5 0-16,4-1 0 0,6-6 0 15,7-7 0-15,-1-4 0 0,5-5 0 16,4-7 0-16,0-6 0 16,-1-6 0-16,-1-4 0 0,-2 0 0 15,-5-1 0-15,-3 5 0 0,-5 4 0 16,-4 6 0-16,-2 7 0 0,-2 1 0 16,2 1 0-16,-2 2 0 15,2 8 0-15,1 3 0 0,-1 1 0 16,2 1 0-16,0-3 0 0,0-2 0 15,4-4 0-15,1-3 0 0,5-3 0 16,-2 0 0-16,3-1 0 0,-1-6 0 16,-1-3 0-16,-3 2 0 0,0 1-357 15,-3 1 49-15,-3 3 104 0,0 3-300 16,-2 0 296-16,-2 7 192 0,0 3 4 16,0 6 24-16,-4-2-8 15,0-3 36-15,2-3-8 0,2-4 100 16,-2-1 168-16,2-2-164 0,0 0 56 15,0-1 124-15,2-3-200 0,6-9 40 16,2-6 17-16,5-3-173 16,-3-3 0-16,0 2 0 0,-1 3 0 15,-1 2 0-15,-2 4 0 0,-3 6 0 16,-3 3 0-16,0 4 0 0,-2 1 0 16,2 9 0-16,2 8 0 15,0 4 0-15,2 3 0 0,0 0 0 16,1-2 0-16,1-3 0 0,2-2 0 15,1-3 0-15,-1-4-137 0,0-4-1804 16,-1-6-880-16</inkml:trace>
  <inkml:trace contextRef="#ctx0" brushRef="#br1" timeOffset="42500.63">26804 7190 7379 0,'0'0'813'0,"0"0"-813"0,-35-22 0 0,19 19 0 0,-3 8 0 15,3 3 0-15,-1 5 0 0,0 5 0 16,3 3 0-16,2 3 0 16,3 1 0-16,5 1 0 0,4 0 0 15,2-2 0-15,9-4 0 0,3-1 0 16,3-4 0-16,3-4 0 0,3-4 0 16,2-6 0-16,0-1 0 15,1-6-57-15,-7 1-1003 0,-4-4-2598 0</inkml:trace>
  <inkml:trace contextRef="#ctx0" brushRef="#br1" timeOffset="42763.77">26866 7392 6014 0,'0'0'993'0,"0"0"-541"0,33-18 281 16,-10 5-733-16,-2-2 0 0,-3 0 0 16,3 0 0-16,-6-4 0 15,-3 0 0-15,-4-4 0 0,-6 3 0 16,-2-1 0-16,-8 3 0 0,-4 6 0 15,-3 5 0-15,-3 7 0 0,-1 7 0 16,-2 11 0-16,-3 6 0 16,-1 4 0-16,6 8 0 0,9 1 0 15,6 1 0-15,10-1 0 0,12-1 0 16,11-6 0-16,7-7 0 0,9-4 0 16,3-9 0-16,5-9 0 15,-16-2-1057-15,1-10-2069 0</inkml:trace>
  <inkml:trace contextRef="#ctx0" brushRef="#br1" timeOffset="43352.85">27836 7380 2825 0,'0'0'2257'0,"0"0"-696"0,0 0-649 0,0 0-275 0,6-49-637 16,-14 33 0-16,-3-2 0 15,-3 2 0-15,0 3 0 0,-1 5 0 16,1 4 0-16,-1 4 0 0,1 10 0 15,-3 3 0-15,3 7 0 0,-1 5 0 16,1 1 0-16,3-1 0 16,5 0 0-16,4-1 0 0,4-3 0 15,6-2 0-15,9-5 0 0,2-3 0 16,5-5 0-16,3-5 0 0,0-2 0 16,0-6 0-16,-4-4 0 15,-7-1 0-15,-3-2 0 0,-5-3 0 16,-6 0 0-16,0-5 0 0,-2 1 0 15,-6-4 0-15,2 0 0 0,-2 0 0 16,1 0 0-16,1 5 0 0,0 2 0 16,0 8 0-16,2 2 0 0,0 5 0 15,2 2 0-15,-2 1-885 0,2 1-2209 16,0 4-947-16</inkml:trace>
  <inkml:trace contextRef="#ctx0" brushRef="#br1" timeOffset="43679.47">28196 6950 6130 0,'2'-35'485'16,"-2"9"-133"-16,-5-2 328 0,-3 7-512 16,-4 3 16-16,-3 3 9 0,-1-1-193 15,1 0 0-15,-1 3 0 16,-3 0 0-16,3 4 0 0,-5 3 0 15,2 3 0-15,1 3 0 0,-1 9 0 16,3 6 0-16,-1 5 0 0,3 5 0 16,1 4 0-16,5 1 0 0,6 3 0 15,4 0 0-15,10 2 0 0,13 4 0 16,6-1 0-16,6 2 0 0,1 2 0 16,-5 0 0-16,-9 2 0 15,-7 3 0-15,-5-2 0 0,-7 1 0 16,-5 0 0-16,-9-3 0 0,-5-3 0 15,-5-5 0-15,-4-7-913 0,7-8-168 16,-3-8-2172-16</inkml:trace>
  <inkml:trace contextRef="#ctx0" brushRef="#br1" timeOffset="43785.87">28009 7328 5882 0,'0'0'1101'15,"42"-21"-193"-15,-13 14-607 0,-2 5-301 16,2 1 0-16,6-1 0 0,2 0 0 15,4 0 0-15,-8-2 0 0,0-3-2742 0</inkml:trace>
  <inkml:trace contextRef="#ctx0" brushRef="#br1" timeOffset="44486.72">28878 7402 6835 0,'0'0'136'0,"0"0"816"0,0 0-683 0,0 0-269 16,2 60 0-16,2-18 0 0,2 8 0 15,-2-3 0-15,-4-2 0 0,-2-2 0 16,-6 1 0-16,0-2 0 16,-5-2 0-16,1-4 0 0,-1-2 0 15,1-8 0-15,2-8 0 0,3-8-33 16,5-6-875-16,0-4-1501 16,-2-11-1485-16</inkml:trace>
  <inkml:trace contextRef="#ctx0" brushRef="#br1" timeOffset="44753.01">28876 7243 6118 0,'0'0'100'0,"26"-42"557"15,-5 20-49-15,0 7-204 0,2 4-124 16,-1 4-255-16,1 6-25 16,0 2 0-16,2 5 0 0,-3 2 0 15,-1 6 0-15,-7 0 0 0,-3 1 0 16,-11 3 0-16,-2 1-29 0,-9 2 29 15,-7 4 29-15,-5 2-29 0,-4 0 0 16,-6 0 0-16,0-3 0 16,-2-1 0-16,4-5 0 0,4-5 0 15,6-5 0-15,9-1-105 0,4-4-351 16,6-2-64-16,4-1-769 0,2 0-147 16,10 0 243-16</inkml:trace>
  <inkml:trace contextRef="#ctx0" brushRef="#br1" timeOffset="45217.76">29248 7272 3021 0,'0'0'1993'0,"0"0"-292"15,-13-45-833-15,5 36-380 0,-2 5-367 16,-3 4-121-16,-1 4 0 0,-1 9 0 16,-1 5 0-16,1 6 0 15,1 2 0-15,1 1 0 0,5 1 0 16,4-3 0-16,2-4 0 0,4-7 0 15,6-6 0-15,7-5 0 0,3-6 0 16,5-6 0-16,-2-8 0 16,-1-1 0-16,1-3 0 0,-6 2 0 15,1-1 0-15,-1 2-105 0,-5 6-51 16,-2 3 40-16,-4 4-60 0,-2 4 104 16,3 1 44-16,-3 2 12 15,0 8-8-15,-2 5 24 0,0 7 4 16,0-1 8-16,-4 3-12 0,2-5 0 15,2-1-4-15,0-2 4 0,0-3 0 16,0-6-112-16,2-1 8 0,0-5 88 16,-2 1 0-16,4-2 16 0,-2-5 332 15,4-7-120-15,0-8-44 16,5-4 49-16,-1-3-217 0,2-1 0 0,-1 2 0 16,3 4 0-16,-1-1 0 15,-3 9 0-15,-4 6 0 0,-4 3 0 16,0 5 0-16,0 0 0 0,2 4 0 15,1 6 0-15,-3 12 0 0,0 6 0 16,-2 5 0-16,2 3 0 16,-2-3 0-16,4-1 0 0,4-2 0 15,2-4 0-15,5-4 0 0,-1-4 0 16,1-8-933-16,-5-6-1848 0</inkml:trace>
  <inkml:trace contextRef="#ctx0" brushRef="#br1" timeOffset="45502.04">29527 7465 6530 0,'0'0'381'0,"0"0"247"0,0 0 25 0,41-25-653 0,-24 12 0 0,1-3 0 16,-1-3 0-16,-5-1 0 0,-1-2 0 16,-5 0 0-16,-4-3 0 15,-4-3 0-15,-4 2 0 0,-3 4 0 16,-1 5 0-16,0 9 0 0,-1 7 0 15,-1 3 0-15,-3 12 0 0,-1 4 0 16,1 8 0-16,3 8 0 16,4 3 0-16,4 6 0 0,4-3 0 15,6-3 0-15,8-5 0 0,3-6 0 16,5-7 0-16,5-8 0 0,4-9 0 16,0-5 0-16,2-14-213 15,-2-6-643-15,-2-6-61 0,-8 4-1660 16</inkml:trace>
  <inkml:trace contextRef="#ctx0" brushRef="#br1" timeOffset="45686.2">29899 6903 5470 0,'0'0'1713'15,"0"0"-737"-15,0 0-943 0,0 0-33 16,0 0 0-16,-13 43 0 16,9 3 0-16,2 15 0 0,0 5 0 15,2-1 0-15,0 1 0 0,0 1 0 16,0-5 0-16,0-2 0 0,4-7 0 15,0-5 0-15,3-8 0 0,-3-8 0 16,0-12 0-16,0-8 0 16,-2-9 0-16,0-3-1950 0</inkml:trace>
  <inkml:trace contextRef="#ctx0" brushRef="#br1" timeOffset="112957.38">23081 12146 1996 0,'0'0'3286'0,"0"0"-2526"0,0 0-195 0,0 0 123 0,-12 44-460 16,12-19-32-16,4 7 116 15,0 2-208-15,3 2-47 0,-3 2-57 16,-2 1 0-16,-2 1 0 0,0-1 0 16,-4-2 0-16,-3-6 0 0,3-6 0 15,-2-10 0-15,2-5 0 0,4-8 0 16,0-2 0-16,0-3 0 0,8-13 0 15,5-16 0-15,5-9 0 0,1-8 0 16,4-3 0-16,-5-4 0 16,-3-2 0-16,-3 4 0 0,5 7 0 15,-5 14 0-15,-2 14 0 0,-1 10 0 16,-5 5 0-16,0 5 0 0,-2 11 0 16,8 12 0-16,1 9 0 0,1 10 0 15,0 4 0-15,1-1 0 16,1 3 0-16,-1-2 0 0,1-2 0 15,-1-2 0-15,1-5 0 0,9-6 0 16,2-8 0-16,6-11 0 16,-7-7-1333-16,3-7-2249 0</inkml:trace>
  <inkml:trace contextRef="#ctx0" brushRef="#br1" timeOffset="113330.56">23745 12222 4998 0,'0'0'1536'0,"0"0"-615"0,0 0-184 0,0 0-737 0,37-1 0 0,-4 3 0 16,9 1 0-16,1-1 0 0,0-1 0 15,-1-1 0-15,-1 1 0 0,-6 1 0 16,-2-1 0-16,-8 0 0 16,-2 0 0-16,-4 0 0 0,-5 0 0 15,-4 1-1421-15,-3-2-1129 0</inkml:trace>
  <inkml:trace contextRef="#ctx0" brushRef="#br1" timeOffset="113729.89">23821 12433 7199 0,'0'0'993'0,"0"0"-993"0,0 0 0 15,0 0 0-15,0 0 0 0,58 2 0 16,-18 0 0-16,9-2 0 0,3 1 0 16,8 0 0-16,2-1 0 15,10 1 0-15,-4-1 0 0,5-1 0 16,-19-1 0-16,-3-5-1762 0</inkml:trace>
  <inkml:trace contextRef="#ctx0" brushRef="#br1" timeOffset="114283.78">24758 12297 3001 0,'0'0'2417'0,"0"0"-1321"0,0 0 265 0,0 0-1044 0,0 0-317 16,23-33 0-16,-3 10 0 0,3-2 0 15,2-2 0-15,0 0 0 16,-3-2 0-16,1-3 0 0,-2 3 0 15,-5 1 0-15,5 6 0 0,-9 7 0 16,-3 7 0-16,-3 7 0 0,-2 2 0 16,0 13 0-16,0 15 0 15,-4 8 0-15,0 10 0 0,-4 5 0 16,-4-1 0-16,0 1 0 0,-1-1 0 16,1-3 0-16,2-3 0 0,0-5 0 15,-5-3 0-15,7-4 0 0,0-7 0 16,2-1-313-16,2-7-559 0,0-6-1493 15,0-5-1045-15</inkml:trace>
  <inkml:trace contextRef="#ctx0" brushRef="#br1" timeOffset="114475.42">24690 12633 6470 0,'0'0'693'0,"0"0"299"0,0 0-955 15,47 5-37-15,-3-7 0 0,9-2 0 16,3-2 0-16,4 3 0 16,2 2 0-16,0 1 0 0,-6 0 0 15,-6 0 0-15,-7 0 0 0,-12 0 0 16,-4-10-1938-16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9:01:54.3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12405 12663 2080 0,'0'0'8'0,"0"0"2826"16,0 0-2106-16,0 0-188 0,0 0 173 16,-6-34-429-16,6 34-8 0,0-2 160 15,0 2-220-15,0 2-139 0,2 5-77 16,8 8 0-16,0 12 0 0,1 8 0 15,-5 5 0-15,-2 4 0 0,-4 0 0 16,-4 2 0-16,-6 3 0 16,-3-2 0-16,-1-1 0 0,-3-3 0 15,7-4 0-15,-1-7 0 0,7-6 0 16,4-7 0-16,9-2 0 16,3-5 0-16,2-3 0 0,7-1 0 15,6-4 0-15,0-3 0 0,8-1 0 16,-2-5 0-16,8-3 0 0,1 0 0 15,-1-3 0-15,-4 2 0 0,-4-1 0 16,3 1 0-16,-14 0 0 16,-5 3 0-16,-7 3 0 0,-2 0-1029 0,-8 2-364 15,0-1-676-15</inkml:trace>
  <inkml:trace contextRef="#ctx0" brushRef="#br0" timeOffset="668.88">11822 12740 2889 0,'0'0'2401'0,"0"0"-1513"0,0 0 233 16,0 0-393-16,0 0-563 0,0 0-165 15,4 42 0-15,-2 4 0 0,2 5 0 16,0 2 0-16,-2-6 0 16,3 2 0-16,-5 1 0 0,0-5 0 15,-5-3 0-15,-1-6 0 0,2-7 0 16,4-11 0-16,0-7-793 0,0-5-244 16,0-6-1948-16</inkml:trace>
  <inkml:trace contextRef="#ctx0" brushRef="#br0" timeOffset="855.72">11597 12729 6943 0,'0'0'780'0,"0"0"-311"16,0 0-469-16,0 0 0 0,0 0 0 16,64-10 0-16,-19 0 0 0,13-3 0 15,4-3 0-15,-8 0 0 0,8 2 0 16,-4-3 0-16,0 3 0 0,-9-1 0 15,3-1 0-15,-5 1 0 0,-12 3-809 16,-4-2-2917-16</inkml:trace>
  <inkml:trace contextRef="#ctx0" brushRef="#br0" timeOffset="1274.55">13376 12479 5462 0,'0'0'584'0,"0"0"409"0,0 0-273 16,0 0-488-16,-4 43-31 0,-2 3-201 15,2 11 0-15,4 1 0 0,0-2 0 16,6 0 0-16,-2-2 0 16,0 1 0-16,-4-4 0 0,0-5 0 15,-4-2 0-15,-2-7 0 0,2-8-513 16,4-10-748-16,-2-8-387 0</inkml:trace>
  <inkml:trace contextRef="#ctx0" brushRef="#br0" timeOffset="1566.71">13583 12887 5510 0,'0'0'1761'0,"0"0"-1137"0,-39-32-327 16,31 30-297-16,5-2 0 0,-1 4 0 16,0 0 0-16,-2 6 0 15,0 10 0-15,-5 10 0 0,5 6 0 16,-2 5 0-16,6-1 0 0,-2-5 0 15,4-5 0-15,10-4 0 0,0-6 0 16,7-8 0-16,4-3 0 0,1-6 0 16,7-10 0-16,-6-3 0 15,4-6 0-15,-13-3 0 0,3-2 0 16,-9-1 0-16,-6 0 0 0,-2 1 0 16,0-1 0-16,-2 4 0 0,-6 2 0 15,2 5-253-15,0 7-447 0,1 3-589 16,5 4-352-16,-4-1-492 0</inkml:trace>
  <inkml:trace contextRef="#ctx0" brushRef="#br0" timeOffset="1958.06">13740 12903 6559 0,'0'0'1556'0,"0"0"-1479"15,-10 39-77-15,8-19 0 0,-7 1 0 16,9-1 0-16,0-3 0 0,0-2 0 15,5-3 0-15,5-1 0 0,0-5 0 16,3-5 0-16,7-1 0 16,-5-8 0-16,5-4 0 0,-3-4 0 15,-2-2 0-15,-3 1 0 0,-2-2 0 16,-6 2 0-16,3 4 0 0,-7 5 0 16,0 3 0-16,0 4 0 0,0 1-101 15,0 0-31-15,0 6 36 0,0 7 8 16,0 8 48-16,0 3 40 0,4-2 16 15,2-2-12-15,10-8 64 0,5-3 60 16,0-5-28-16,6-4 41 16,2-1-141-16,-7-7 0 0,3-4 0 15,-8-1 0-15,-5-3 0 0,-4-1 0 16,-6-2 0-16,-2 0 0 0,-2-1 0 16,-6 0 0-16,0-1 0 15,0 0 0-15,1 7 0 0,1 2 0 16,2 6 0-16,4 4 0 0,-4 0-1822 15,4-5-2504-15</inkml:trace>
  <inkml:trace contextRef="#ctx0" brushRef="#br0" timeOffset="2526.66">14875 12928 5186 0,'0'0'744'0,"0"0"-200"0,0-34 677 16,0 24-789-16,-2 1-367 0,-2-4-65 15,-2 1 0-15,-3-2 0 0,-1 2 0 16,0 3 0-16,-3-1 0 0,-1 8 0 15,1 2 0-15,3 8 0 0,-4 8 0 16,-3 6 0-16,3 5 0 16,3 4 0-16,1-1 0 0,0-2 0 15,10-2 0-15,0-3 0 0,8-5 0 16,2-7 0-16,3-5 0 16,7-5 0-16,1-4 0 0,4-6 0 15,-3-8 0-15,9-4 0 0,-4-4 0 16,-2 0 0-16,-8 1 0 0,-1 3 0 15,-1 4 0-15,-9 8 0 0,-2 3 0 16,-2 6 0-16,6 6 0 16,-6 10 0-16,3 12 0 0,-1 5 0 15,-4 1 0-15,0-3 0 0,0-8 0 16,0-3 0-16,2-2 0 0,2-8 0 16,2-5-441-16,4-4-804 0,1-5-2672 0</inkml:trace>
  <inkml:trace contextRef="#ctx0" brushRef="#br0" timeOffset="2732.2">15148 12341 6683 0,'0'0'996'0,"0"0"-483"0,-17-38-513 16,17 38 0-16,-4 7 0 0,2 11 0 16,-2 12 0-16,-2 10 0 15,2 6 0-15,0 2 0 0,4 2 0 16,0 6 0-16,0 4 0 0,0 3 0 15,0 0 0-15,0-2 0 0,0-6 0 16,0-5 0-16,0-11-629 16,0-14-1172-16,0-7-384 0</inkml:trace>
  <inkml:trace contextRef="#ctx0" brushRef="#br0" timeOffset="2873.53">14995 12801 7471 0,'0'0'721'0,"0"0"-721"0,54-28 0 15,-30 19 0-15,7-2 0 0,0-1 0 16,3 0 0-16,-3 1 0 16,2-1 0-16,-2-3 0 0,-5 6 0 15,5-5-2486-15</inkml:trace>
  <inkml:trace contextRef="#ctx0" brushRef="#br0" timeOffset="3388">15826 13000 1676 0,'0'0'1257'0,"0"0"436"0,0 0-593 0,0 0-300 0,0 0-19 16,0 0-353-16,-33 9-112 0,18-16-175 15,-1-5-141-15,5-6 0 0,1-5 0 16,4-6 0-16,6-2 0 0,2-3 0 15,8 2 0-15,11 5 0 0,4 2 0 16,2 5 0-16,0 6 0 16,-1 6 0-16,1 4 0 0,-2 1 0 15,0 3 0-15,-2 0 0 0,-7 3-681 16,-1 0-2144-16</inkml:trace>
  <inkml:trace contextRef="#ctx0" brushRef="#br0" timeOffset="3649.6">16103 12908 4958 0,'0'0'1284'0,"0"0"-651"0,43-47 427 16,-32 26-803-16,-1-1-257 0,-4 1 0 16,-6-1 0-16,0 0 0 0,0 0 0 15,-8 3 0-15,0 3 0 0,-5 7 0 16,3 5 0-16,-5 5 0 0,1 11 0 15,-3 7 0-15,1 7 0 0,-5 9 0 16,1 3 0-16,3 2 0 16,7-2 0-16,6-4 0 0,8-3 0 15,12-11 0-15,11-3 0 0,4-8 0 16,6-4 0-16,3-5-185 0,-1-5-631 16,-4-2-981-16,-4-6-2525 0</inkml:trace>
  <inkml:trace contextRef="#ctx0" brushRef="#br0" timeOffset="4183.46">16556 12652 5430 0,'0'0'572'0,"0"0"133"0,0 0 171 16,-38-19-420-16,18 19-303 0,-7 2-153 15,2 3 0-15,4 4 0 0,3 3 0 16,3 2 0-16,1 4 0 0,8 2 0 16,-1 0 0-16,3 0 0 0,4-5 0 15,6 0 0-15,5-1 0 0,7-2 0 16,1 0 0-16,2-1 0 0,3 2 0 15,3-2 0-15,0 1 0 0,-6 1 0 16,-5 0 0-16,-5 0-77 16,-7 0 45-16,-4 1 12 0,0-1 20 15,-10-2 72-15,-3 1-32 0,-1 0-23 16,-7-3-17-16,-2 1 0 16,-2-2 0-16,-1-3 0 0,1-4 0 15,4-1-121-15,9-4-911 0,3 0-253 16,7-3-528-16</inkml:trace>
  <inkml:trace contextRef="#ctx0" brushRef="#br0" timeOffset="4448">16737 12790 4325 0,'0'0'861'0,"0"0"103"0,-14-42 429 16,0 32-881-16,1 0-375 0,-3 4-137 15,-3 2 0-15,7 3 0 0,-7 3 0 16,7 7 0-16,1 7 0 0,1 5 0 15,0 5 0-15,10 1 0 0,0 3 0 16,0-3 0-16,12-3 0 16,2-6 0-16,3-5 0 0,4-4 0 15,-1-9 0-15,1 0 0 0,0-11 0 16,-1-5 0-16,-7-3 0 0,1-6 0 16,-3-2 0-16,-5-3 0 15,0-2-9-15,-2 3-831 0,0-2 200 16,-4 2-161-16,0 10-1244 0,0 3-24 0</inkml:trace>
  <inkml:trace contextRef="#ctx0" brushRef="#br0" timeOffset="4694.68">16849 12867 5826 0,'0'0'901'0,"-6"33"-221"0,6-19 105 15,-4-7-785-15,4-3 0 0,0-3 0 16,0-1 0-16,0 0 0 0,0-7 0 15,10-12 0-15,5-12 0 0,7-4 0 16,5-2 0-16,0 4 0 16,-2 8 0-16,-2 7 0 0,-5 9 0 15,-7 5 0-15,-5 4 0 0,-2 7 0 16,-4 8 0-16,0 6 0 0,-4 6 0 16,-2 3 0-16,-3-2 0 15,7 2 0-15,-2-3 0 0,4-3 0 16,0-4 0-16,10-6 0 0,7-3 0 15,2-5-881-15,-1-6-2277 0</inkml:trace>
  <inkml:trace contextRef="#ctx0" brushRef="#br0" timeOffset="5208.01">17244 12753 7683 0,'0'0'408'0,"-37"-21"-307"0,20 18-101 16,3 4 0-16,-1 7 0 0,-1 5 0 15,-1 2 0-15,3 5 0 0,1 3 0 16,3-2 0-16,6 2 0 16,4-3 0-16,8 0 0 0,2-5 0 15,9-4 0-15,2-5 0 0,-1-6 0 16,5-4 0-16,-2-5 0 16,-4-6 0-16,-3-2 0 0,1-1 0 15,-7-1 0-15,-4 4 0 0,0 1 0 16,-2 5 0-16,-4 5 0 0,0 3 0 15,0 1 0-15,0 2 0 0,0 5 0 16,5 5 0-16,-1 3 0 16,2 4 0-16,-2 0 0 0,2-3 0 15,-4-3 0-15,2-4 0 0,-4-3-185 16,5-2-11-16,-3-1 104 0,-2-2 24 16,0-1 64-16,0 2 4 0,0-2 156 15,4-9-32-15,2-5-8 0,2-7 33 16,5-2-149-16,5-4 0 0,1 4 0 15,-1-2 0-15,3 5 0 0,-8 5 0 16,-3 4 0-16,-4 5 0 16,-6 5 0-16,0 1 0 0,4 0 0 15,-4 2 0-15,0 10 0 0,6 5 0 16,-6 3 0-16,5 3 0 0,-3-2 0 16,2-3 0-16,0-2 0 15,0-2 0-15,2 1 0 0,0-2 0 16,1-4 0-16,1-3 0 0,-6-2-885 15,2-4-740-15</inkml:trace>
  <inkml:trace contextRef="#ctx0" brushRef="#br0" timeOffset="5443.71">17695 12676 5718 0,'0'0'2237'0,"0"0"-2000"0,0 0-237 0,0 0 0 16,0 0 0-16,0 0 0 0,0 0 0 15,-52-6 0-15,31 32 0 0,7 3 0 16,1 1 0-16,9-2 0 16,4-3 0-16,0-3 0 0,4-1 0 15,7-3 0-15,-5 0 0 0,4-5 0 16,1-2 0-16,-1-3 0 0,4-4 0 16,-1-1 0-16,1-3 0 15,-1-3 0-15,-3-6-1125 0,0 2-700 16,1-6-1152-16</inkml:trace>
  <inkml:trace contextRef="#ctx0" brushRef="#br0" timeOffset="5743.37">17864 12812 4646 0,'0'0'1180'0,"0"0"69"16,0 0-513-16,0 0-355 0,31-27-381 15,-16 18 0-15,1-4 0 0,5-3 0 16,1-3 0-16,5 2 0 0,-2 0 0 15,0-1 0-15,-2 1 0 0,-7 1 0 16,-1-1 0-16,-1 3 0 16,-8 0 0-16,-1 2 0 0,-3 4 0 15,-2 2 0-15,-2 3 0 0,-3 3 0 16,-5 0 0-16,-11 10 0 0,-1 2 0 16,-7 6 0-16,-2 4 0 15,-2 2 0-15,6 1 0 0,2 2 0 16,15-2 0-16,8 1 0 0,8-1 0 15,10-1 0-15,11-3 0 0,4-4 0 16,6-4 0-16,9-4 0 0,-3-5 0 16,11-4 0-16,-4-3 0 15,-7-4 0-15,-10 1 0 0,-8-2-2394 0</inkml:trace>
  <inkml:trace contextRef="#ctx0" brushRef="#br0" timeOffset="7059.18">12215 13593 1284 0,'0'0'2421'0,"0"0"-1664"0,0 0-25 16,0 0 348-16,0 0-715 0,-40-24-97 16,22 24 296-16,-11 0-224 0,-2 6 8 15,4 2-315-15,-6 3-33 0,2 3 0 16,-4 4 0-16,2 4 0 0,-5 4 0 16,-3 7 0-16,0 4 0 15,-9 5 0-15,-6 6 0 0,-2 7 0 16,1 3 0-16,-5 2 0 0,8 3 0 15,2 1 0-15,5-1 0 0,-1 2 0 16,0 1 0-16,7-1 0 16,4 1 0-16,0-6 0 0,4-3 0 15,2-6 0-15,6-4 0 0,4-5 0 16,5-5 0-16,1-4 0 0,5-3 0 16,4-4 0-16,-1-4 0 0,3-4 0 15,-2-2 0-15,2-6 0 16,4-2 0-16,-2-3 0 0,2-1 0 15,-4-3 0-15,4 0 0 0,0-1 0 16,0 0 0-16,0 0 0 0,0 0 0 16,0 0 0-16,0 0 0 0,0-2 0 15,0 1 0-15,-4-1 0 0,2 2 0 16,2 0 0-16,-9 0 0 0,7 0 0 16,-6 5 0-16,2 0 0 15,0 0 0-15,-1-1 0 0,3 3 0 16,0-1 0-16,2 1 0 0,-2-1 0 15,4 0 0-15,0 0 0 0,0 0 0 16,0 0 0-16,0-2 0 16,0 2 0-16,0-3 0 0,-4 2 0 15,2-3 0-15,2 3 0 0,-4-1 0 16,-1-1 0-16,3 1 0 0,-2 0 0 16,-2 0 0-16,2-2 0 0,0 0 0 15,2-2 0-15,-2-2 0 0,1-4 0 16,-1-7 0-16,0-9 0 0,-2-9 0 15,6-5 0-15,-4-3 0 16,-2 1 0-16,-1 1 0 0,7 1 0 16,-4 5 0-16,4 5 0 0,0 8 0 15,0 7 0-15,0 7 0 0,0 3 0 16,0 1 0-16,4 3 0 0,3 13 0 16,3 7 0-16,-4 8 0 15,2 2 0-15,-5 2 0 0,-3-1 0 16,0 0 0-16,-7 0 0 0,3-2 0 15,-6-4 0-15,0-4 0 0,3-4 0 16,3-7 0-16,2-4 0 16,2-4 0-16,0-2 0 0,6 0 0 15,5-3 0-15,9 0 0 0,3-6 0 16,8-2 0-16,-4-3 0 0,4-2 0 16,-4 1 0-16,8 1 0 0,-2-1 0 15,2 1 0-15,-4 2-665 0,-10 3-2505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9:02:23.6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18914 4059 2176 0,'0'0'2382'0,"0"0"-1834"0,0 0-12 0,0 0 377 16,0 0-517-16,41-20-132 0,-20 20 152 16,6 7-260-16,0 5-28 0,6 4 36 15,0 3-152-15,2 4 12 0,0 7-8 16,7 6-4-16,-9 5-12 0,-4 4 0 15,-11 1-16-15,1 1-188 0,-13-1-100 16,-4-1 4-16,-4-1 148 16,-8-2 56-16,-7 1 96 0,-3-3 4 15,-9 1 300-15,-4 0-36 0,-5 0-36 16,1 1 24-16,-4 2-220 0,-1-3-15 16,9 1-21-16,4-3 0 15,7-1 0-15,9-5 0 0,5-1 0 16,6-3 0-16,2-7 0 0,6 1 0 15,4-7 0-15,1-2 0 0,1-3 0 16,3-3 0-16,-5-2 0 0,0-1 0 16,-3-1 0-16,-1-2 0 15,-2 4 0-15,0 6 0 0,-2 9 0 16,-2 8 0-16,-6 6 0 0,4 5 0 16,-6 3 0-16,8 2 0 0,0 3 0 15,0 0 0-15,4 2 0 0,2 2 0 16,4 3 0-16,5 4 0 15,-3 4 0-15,-4 4 0 0,-1 7 0 16,-12 2 0-16,-5 5 0 0,-6 1 0 16,-7-1 0-16,-2 0 0 0,-2-6 0 15,0-5 0-15,-2-5 0 0,2-8 0 16,-8-3 0-16,-2-7 0 16,-6-5 0-16,1-9 0 0,-1-7 0 15,-5-11 0-15,7-5 0 0,10-7 0 16,15-3 0-16,9-1 0 0,7-1-1453 15,11-17-716-15</inkml:trace>
  <inkml:trace contextRef="#ctx0" brushRef="#br0" timeOffset="731.85">19650 5053 2517 0,'0'0'2617'0,"0"0"-1281"0,0-39-731 0,0 32 111 0,-6 2-315 16,-9 5-401-16,-1 2 0 0,-7 10 0 15,0 8 0-15,1 6 0 16,1 7 0-16,9 3 0 0,-1 6 0 16,5-1 0-16,6 4 0 0,2 0 0 15,0-1 0-15,10-7 0 0,3-5 0 16,9-10 0-16,5-6 0 16,4-10 0-16,6-6 0 0,9-10 0 15,1-8 0-15,-3-8-1353 0,-9 4-440 16,-6-8-1229-16</inkml:trace>
  <inkml:trace contextRef="#ctx0" brushRef="#br0" timeOffset="1054.91">19811 4714 5718 0,'0'0'580'16,"-8"47"-191"-16,2-11 87 0,4-1 72 15,-2 4-240-15,-1 3-135 0,5 1-173 16,0 2 0-16,0 3 0 0,5 3 0 15,-1 1 0-15,-2-1 0 16,4-6 0-16,-2-7 0 0,0-7 0 16,-2-12 0-16,2-8 0 0,1-7 0 15,-3-4 0-15,8-12 0 0,9-18 0 16,5-13 0-16,1-9 0 16,2 3 0-16,-2 12 0 0,-9 10 0 15,-5 13 0-15,-7 11 0 0,-4 3 0 16,2 2 0-16,-2 11 0 0,0 6 0 15,0 8 0-15,0 3 0 0,2 1 0 16,2-4 0-16,0 0 0 0,7-1 0 16,-1-2 0-16,9-2 0 0,-3-3 0 15,1-2 0-15,3-7-1573 16,-3-4-228-16,-1-6-396 0</inkml:trace>
  <inkml:trace contextRef="#ctx0" brushRef="#br0" timeOffset="1616.06">20316 5163 5586 0,'0'0'993'0,"0"0"-457"16,0 0 396-16,-15-40-787 0,5 29-145 15,-3 0 0-15,-1 3 0 0,-3 8 0 16,3 6 0-16,-7 11 0 16,5 4 0-16,-5 3 0 0,5 2 0 15,1 0 0-15,9-1 0 0,0-4 0 16,6-2 0-16,6-6 0 0,4-6 0 15,7-2 0-15,8-5 0 0,1-6 0 16,-1-5 0-16,2-2 0 16,-4-3 0-16,-2-2 0 0,-5-1 0 15,-1 1 0-15,-9 4 0 0,2 6 0 16,-6 3 0-16,-2 5 0 0,0 1 0 16,0 9 0-16,-2 7 0 0,0 7 0 15,2 1 0-15,0 0 0 0,0-4 0 16,4-1 0-16,2-2 0 0,3-2 0 15,-1-4-73-15,2-3-171 16,0-5-280-16,1-3 224 0,-1-4 120 16,0-4-40-16,1-1 15 0,-3-3-67 15,-2 3-148-15,-2 0 316 0,-2 2 104 16,-2 2 48-16,0-2-32 16,0 3 156-16,5-1 384 0,-5 3-287 15,0 1-81-15,0-1 44 0,2 1-184 16,-2 0 28-16,0 0 152 0,0-1-132 15,0 0 32-15,0-1 256 0,2 0-283 16,0-8-101-16,8-4 0 0,3-5 0 16,-1-1 0-16,5 1 0 0,-1 1 0 15,1 4 0-15,-3 3 0 16,-4 4 0-16,-3 4 0 0,-3 3 0 16,-2 3 0-16,2 11 0 0,-4 9 0 15,0 5 0-15,0 3 0 0,0-2 0 16,0-6 0-16,6 0 0 0,-2-3-37 15,9-3-1523-15,-5-8-874 0</inkml:trace>
  <inkml:trace contextRef="#ctx0" brushRef="#br0" timeOffset="2103.86">20814 5237 4814 0,'0'0'1228'0,"-19"-43"-563"0,15 23-189 0,-2 7 116 0,0 6-316 16,2 3-135-16,-3 4-141 15,-9 7 0-15,-9 15 0 0,-6 7 0 16,4 9 0-16,0 2 0 0,13-3 0 16,8-4 0-16,6-1 0 0,12-7 0 15,7-5 0-15,5-7 0 0,3-8 0 16,0-5 0-16,-4-7 0 0,-2-8 0 15,-5-4 0-15,-3-4 0 16,-5-3 0-16,-2 0 0 0,-2 2 0 16,0 8 0-16,-2 6 0 0,-2 9 0 15,0 2 0-15,2 12 0 0,0 17 0 16,-2 10 0-16,7 9 0 16,-5 3 0-16,0-1 0 0,4 0 0 15,-6 1 0-15,0 2 0 0,-6-3 0 16,-5-1 0-16,-3-2 0 0,-11-4 0 15,-4-7 0-15,-2-8 0 16,-2-11 0-16,2-9 0 0,4-11 0 0,7-12 0 16,-1-15 0-16,6-14 0 15,3-11 0-15,6-4 0 0,12 1 0 16,11 11 0-16,16 5 0 0,2 6 0 16,6 2 0-16,-4-1 0 0,1 0 0 15,-1 2-573-15,-10 9-447 0,-3-1-1934 0</inkml:trace>
  <inkml:trace contextRef="#ctx0" brushRef="#br0" timeOffset="2229.87">21078 5213 7075 0,'0'0'916'0,"0"0"-715"0,0 0-201 16,-20 51 0-16,9-18 0 0,7 3 0 15,-2-3 0-15,10-6 0 0,2-3 0 16,3-3 0-16,-1-8-1714 0,-4-4-711 0</inkml:trace>
  <inkml:trace contextRef="#ctx0" brushRef="#br0" timeOffset="2378.96">21132 4858 5230 0,'0'0'140'0,"-8"34"-140"16,8-8-336-16,0-7-445 0,4 3-1920 0</inkml:trace>
  <inkml:trace contextRef="#ctx0" brushRef="#br0" timeOffset="2599.67">21147 5482 5426 0,'0'0'1096'16,"0"0"-427"-16,0 0 332 0,-7-44-1001 15,18 6 0-15,5-5 0 0,5 0 0 16,0 3 0-16,1 6 0 0,-3 8 0 15,-2 7 0-15,-5 10 0 0,-2 5 0 16,-6 4 0-16,3 2 0 0,-3 10 0 16,2 10 0-16,-6 5 0 15,6 2 0-15,-6 1 0 0,2-2 0 16,0-1 0-16,2-2 0 0,3-4 0 16,-1-2 0-16,0-6-253 0,-2-5-1572 15,2-5-672-15</inkml:trace>
  <inkml:trace contextRef="#ctx0" brushRef="#br0" timeOffset="3108.2">21494 5283 5826 0,'0'0'1017'0,"0"0"59"0,4-38-803 16,-8 26-273-16,-6 0 0 0,3 3 0 16,-3 3 0-16,-4 6 0 0,-3 3 0 15,-4 9 0-15,7 5 0 16,-3-1 0-16,5 4 0 0,8-3 0 16,2-1 0-16,4-2 0 0,8-4 0 15,3-4 0-15,1-2-41 0,3-4-111 16,-3-6 100-16,7-2 52 0,-5-2 60 15,1-2-24-15,-1 3 104 16,-1 3-131-16,1 5-9 0,-1 2 0 16,-1 9 0-16,-3 7 0 0,-1 9 0 15,-4 6 0-15,0 7 0 0,3 3 0 16,-3 2 0-16,0 5 0 16,-2 5 0-16,-2 3 0 0,-2 2 0 15,-10-1 0-15,-9-1 0 0,-8-3 0 16,-12-3 0-16,-2-8 0 0,-7-9 0 15,5-12 0-15,1-14 0 0,7-8 0 16,0-14 0-16,4-14 0 0,-4-18 0 16,6-16 0-16,0-14 0 15,15-3 0-15,8 5 0 0,10 12 0 16,16 16 0-16,9 8 0 0,6 9 0 16,1 1 0-16,3 0 0 0,2 2 0 15,7-3 0-15,1-3 0 0,-9 7-1133 16,3-1-3525-16</inkml:trace>
  <inkml:trace contextRef="#ctx0" brushRef="#br0" timeOffset="3744.12">22410 5322 3845 0,'0'0'2169'0,"-4"39"-1108"0,4-12-157 16,0 10-691-16,0 6-213 0,0 7 0 15,-5 4 0-15,1 2 0 16,0-1 0-16,-2-1 0 0,0-2 0 0,2-4 0 16,-3-6 0-16,3-7 0 15,-2-8 0-15,2-14 0 0,4-6 0 16,0-8-401-16,0-6-2312 0,0-14-989 15</inkml:trace>
  <inkml:trace contextRef="#ctx0" brushRef="#br0" timeOffset="4236.27">22385 5253 6174 0,'0'0'729'0,"-13"-35"71"0,7 16-311 16,10 1-489-16,3-3 0 0,3 0 0 16,6 1 0-16,5 1 0 0,4 3 0 15,6 1 0-15,2 7 0 0,0 7 0 16,2 1 0-16,0 5 0 0,-4 4 0 15,-2 3 0-15,-4 1 0 16,-10 1 0-16,-9 3 0 0,-6 1 0 16,-13 1 0-16,-9 3 0 0,-3 3 0 15,-14 2 0-15,-3 2 0 0,-5-2 0 16,5-1 0-16,5-7 0 16,12-1 0-16,9-7 0 0,12-3 0 15,6-1-465-15,16 0-1412 0,1-1 344 16,10-2-339-16</inkml:trace>
  <inkml:trace contextRef="#ctx0" brushRef="#br0" timeOffset="4794.13">22858 5155 6667 0,'0'0'832'0,"-31"-37"-139"0,13 28-693 16,1 7 0-16,1 7 0 0,-5 10 0 15,0 7 0-15,5 6 0 0,-3 3 0 16,7 2 0-16,1-1 0 0,7-1 0 15,2-2 0-15,2-6 0 16,4-4 0-16,7-6 0 0,3-5 0 16,5-8 0-16,-3-4 0 0,11-9 0 15,-2-6 0-15,-2-3 0 0,-1-2 0 16,-1-2 0-16,-2 1 0 16,-3 3 0-16,-3 8 0 0,-5 5 0 15,-4 5 0-15,-4 4 0 0,0 2 0 16,0 7 0-16,0 6 0 0,0 5 0 15,0 6 0-15,0 2 0 0,-2-5 0 16,0 2 0-16,0-2 0 0,2-2 0 16,0-3 0-16,4-6-373 0,-2-3-395 15,2-3 288-15,-2-2-181 16,4-2 253-16,-1-2 156 0,1 0 24 16,-2-8 200-16,6-7 28 0,-4-4 220 15,3-3 20-15,-1-2 100 0,0 1 312 16,5-2-275-16,-3-1-21 0,0 1 332 15,-1 1-363-15,-1 7-325 16,-2 7 0-16,0-1 0 0,-4 5 0 16,4-1 0-16,-1 1 0 0,-5 5 0 15,4-1 0-15,-2 0 0 0,0 2 0 16,0 5 0-16,2 8 0 16,2 11 0-16,-4 3 0 0,0 5 0 15,0 0 0-15,1-6 0 0,-3 0 0 16,0-3 0-16,0-4 0 0,-3-5 0 15,1-6 0-15,2-3 0 0,-2-1 0 16,2-4 0-16,0 0 0 0,2-3 0 16,5-4 0-16,5-5 0 0,-2-1-1605 15,3 1-1113-15</inkml:trace>
  <inkml:trace contextRef="#ctx0" brushRef="#br0" timeOffset="5179.54">23179 5365 6795 0,'0'0'780'0,"0"0"-163"0,0 0-617 0,18-40 0 16,-3 23 0-16,3-5 0 0,-1 2 0 16,-1-1 0-16,-1-3 0 15,-3-1 0-15,-3-1 0 0,-3-1 0 16,-4 2 0-16,-2 5 0 0,-4 6 0 16,-5 5 0-16,-1 8 0 0,-4 2 0 15,-7 10 0-15,2 9 0 0,-1 6 0 16,1 6 0-16,2 6 0 0,9 0 0 15,6 0 0-15,10 1 0 16,11-5 0-16,10-4 0 0,4-7 0 16,4-7 0-16,5-5 0 0,-1-10 0 15,0-4 0-15,-6-10 0 0,-6-9-541 16,-8 3-1772-16,-9-3-1213 0</inkml:trace>
  <inkml:trace contextRef="#ctx0" brushRef="#br0" timeOffset="5383.2">23578 4721 7855 0,'0'0'337'0,"-19"41"-337"0,13-9 0 16,0 5 0-16,1 7 0 0,1 5 0 16,2 3 0-16,2 6 0 0,2 2 0 15,2 5 0-15,3 3 0 0,-3-4 0 16,0-1 0-16,-2-6 0 0,-2-18-1654 15,6-12-2383-15</inkml:trace>
  <inkml:trace contextRef="#ctx0" brushRef="#br0" timeOffset="6053.34">24214 5202 6370 0,'0'0'489'0,"0"61"31"0,-2-20 188 0,-2-2-603 16,-4 2-105-16,4-5 0 0,0-3 0 15,1-4 0-15,1-7 0 16,2-5 0-16,0-6 0 0,0-7 0 16,0-2 0-16,2-4 0 0,5-9 0 15,5-13 0-15,5-9 0 0,-1-9 0 16,1-3 0-16,3 3 0 0,-3 1 0 16,1 8 0-16,1 7 0 0,-7 13 0 15,-3 13 0-15,-3 7 0 0,-2 12 0 16,-2 7 0-16,0 3 0 0,-2 2 0 15,0 1 0-15,-2-2 0 16,2-3 0-16,0-4 0 0,4-7 0 16,-2-5 0-16,2-6 0 0,1-4 0 15,-1-1 0-15,6-12 0 0,7-9 0 16,-1-9 0-16,1-4 0 16,-9 4 0-16,2 9 0 0,-6 7 0 15,-1 7 0-15,-3 4 0 0,0 3 0 16,0 6 0-16,2 9 0 0,-2 13 0 15,0 4 0-15,0 3 0 16,2-3 0-16,2-9 0 0,4-4 0 16,2-4 0-16,5-5 0 0,-5-4-2642 15,1-6-1336-15</inkml:trace>
  <inkml:trace contextRef="#ctx0" brushRef="#br0" timeOffset="6361.99">24770 5234 7431 0,'0'0'761'0,"0"0"-761"0,-41-10 0 0,20 13 0 0,-1 8 0 0,-3 4 0 15,4 4 0-15,5 1 0 0,1 3 0 16,3-2 0-16,3-1 0 0,9-1 0 16,7-2 0-16,7-4 0 15,5-3 0-15,3-5 0 0,3-5 0 16,0 0 0-16,-2-5 0 0,-5-1 0 15,-5-1 0-15,-3 3 0 16,-4 1 0-16,-4 1 0 0,-2 2 0 0,5 0 0 16,-5 2 0-16,0 10 0 15,0 12 0-15,0 5 0 0,0 1 0 16,2 0 0-16,4-9 0 0,4-2 0 16,7-5 0-16,7-4 0 0,1-6 0 15,4-4-565-15,-6-2-712 0,-2-5-2320 0</inkml:trace>
  <inkml:trace contextRef="#ctx0" brushRef="#br0" timeOffset="6720.75">25264 5226 7207 0,'0'0'728'16,"0"0"-471"-16,-29-33-257 0,13 27 0 15,-5 1 0-15,-2 5 0 0,3 0 0 16,-3 0 0-16,4 6 0 0,1 1 0 15,5 0 0-15,1 4 0 0,2 2 0 16,1 0 0-16,5 0 0 0,4 1 0 16,4 2 0-16,9-2 0 0,5-1 0 15,5-1 0-15,6-3 0 16,4-2 0-16,2-1 0 0,3 0 0 16,-1-1 0-16,-4 2 0 0,-6 0 0 15,-5 2 0-15,-7 2 0 0,-7 1 0 16,-6 4 0-16,-2-1 0 0,-8-2 0 15,-2 0 0-15,-5-2 0 16,-3-2 0-16,-5 0 0 0,0-4 0 16,-4 0 0-16,0-4 0 0,0 1 0 15,1-1 0-15,-3-1 0 16,8 2 0-16,2 0 0 0,7 1 0 16,4 0 0-16,4 1-597 0,4-2-784 15,4 3-355-15</inkml:trace>
  <inkml:trace contextRef="#ctx0" brushRef="#br0" timeOffset="7045.89">25682 5265 7627 0,'0'0'565'0,"-33"-44"-565"16,10 26 0-16,-6 8 0 0,0 5 0 15,0 4 0-15,-2 1 0 0,2 4 0 16,2 4 0-16,7 0 0 0,3 3 0 15,9-1 0-15,6 2 0 16,8 1 0-16,11 0 0 0,10 3 0 16,6 0 0-16,6 3 0 0,2 0 0 15,-2 4 0-15,-1 1 0 0,-5 2 0 16,-6-2 0-16,-9 0 0 16,-7-2 0-16,-9-4 0 0,-4 1 0 15,-9-2 0-15,-5 0 0 0,-9-1 0 16,-8-4 0-16,-9-3 0 0,-3-4 0 15,-7-2 0-15,5-3 0 0,1-6 0 16,7-5 0-16,8-1 0 0,10-1 0 16,7 2 0-16,10 1 0 15,2 3-1505-15,2-3-1573 0</inkml:trace>
  <inkml:trace contextRef="#ctx0" brushRef="#br0" timeOffset="17046.52">17858 14484 2185 0,'0'0'68'0,"0"0"1620"0,0 0-1079 0,0 0-361 15,0 0 252-15,0 0-88 16,33-3-68-16,-29 1 189 0,0-2-225 15,-2 1-28-15,-2-3 72 0,0 0-224 16,4-3 8-16,-4-2 52 0,0-3-152 16,0-4 8-16,-4-1-40 15,-6-5-4-15,-7-1-8 0,-3-3 0 16,-3-2-72-16,-8-6 80 0,-4 0 0 16,2-5 16-16,-4 1 0 0,-5-6 52 15,-1-3-68-15,-5-5 28 0,-3-8-8 16,-7-3 0-16,-4-5-20 0,-7-5 0 15,-3-4 0-15,-4-4 0 0,-7-4 0 16,0-4-8-16,-1-5 8 16,-5-3 0-16,0-2-44 0,-6-2 40 15,0-5-12-15,-5-6 0 0,1-2 16 16,-2-4 0-16,-9-4-8 0,3-2 8 16,-3-4 0-16,-3-4-4 0,-3 0 4 15,0-4 0-15,-6 0-24 0,-4-3 24 16,-4-3-4-16,-7-3-8 0,1-3 12 15,-1 0 0-15,-9-3-24 16,3-2 24-16,-6 4 0 0,-6-1 4 16,2 0-4-16,-4 0 0 0,-2-1 4 15,2 2-4-15,-2 1 0 0,-3-1 0 16,3 1 0-16,2 1 0 0,-4-1 8 16,2 2-8-16,-2 5 0 0,1 1 4 15,3 4-4-15,-4 5 0 0,6 2-8 16,0 5 4-16,6 10-28 15,6 3-40-15,9 7 24 0,6 5-80 16,4 6-152-16,12 7-16 0,7 9-220 16,10 2 71-16,12 9 9 0,25 21-724 15,11 4-613-15</inkml:trace>
  <inkml:trace contextRef="#ctx0" brushRef="#br0" timeOffset="17662.83">10410 7132 5678 0,'0'0'24'0,"8"-41"84"0,-2 25 412 15,-1 5-159-15,-3 4 15 0,-2 4 96 16,4 0-344-16,0 2-88 0,-2 1-40 16,-2 7-36-16,6 18 20 0,-2 18 16 15,0 9 0-15,-1 7 32 0,-3 2-12 16,4-6 8-16,-4 1-28 15,6 1 0-15,-2-5 4 0,0-2-16 16,2-7-52-16,1-6-168 0,-3-8 56 16,2-6-128-16,-2-9-36 0,-2-7-137 15,2-5-831-15,0-2-373 0</inkml:trace>
  <inkml:trace contextRef="#ctx0" brushRef="#br0" timeOffset="17886.4">10383 7031 7871 0,'0'0'321'16,"-10"-39"-321"-16,14 18 0 0,12 4 0 16,5 3 0-16,16 2 0 0,21 3 0 15,10 5 0-15,11 2 0 0,10 2 0 16,2 0 0-16,2 2 0 15,-4 0 0-15,-4-2 0 0,-23 0-945 16,-9-6-5046-16</inkml:trace>
  <inkml:trace contextRef="#ctx0" brushRef="#br0" timeOffset="18598.39">7892 5479 5882 0,'0'0'865'0,"0"0"-89"0,0 0-107 16,0 0-669-16,6 54 0 0,-1-12 0 16,-3 7 0-16,-2 2 0 0,-2-1 0 15,-3-1 0-15,1-2 0 0,-2-4 0 16,4-3 0-16,-6-3 0 0,6-8 0 16,2-6 0-16,0-9-829 0,0-8-3829 0</inkml:trace>
  <inkml:trace contextRef="#ctx0" brushRef="#br0" timeOffset="18741.84">7857 5126 7419 0,'0'0'640'0,"0"0"-507"0,0 0-133 0,0 0 0 15,0 0 0-15,-33-16 0 16,29 17 0-16,4 11-189 0,8 4-999 15,5 1-277-15,3 1-2629 0</inkml:trace>
  <inkml:trace contextRef="#ctx0" brushRef="#br0" timeOffset="19050.13">8018 5834 2921 0,'0'0'3353'0,"-14"37"-2632"0,8-22 55 15,6-6-484-15,0-6-163 0,0-2-129 16,4-1 0-16,6-9 0 16,7-15 0-16,3-9 0 0,1-7 0 15,0-4 0-15,-5 1 0 0,1-2 0 16,-3 5 0-16,-3 8 0 0,-3 11 0 16,0 10 0-16,-6 7 0 15,2 4 0-15,-4 5 0 0,4 11 0 16,3 15 0-16,-7 12 0 15,4 5 0-15,2-1 0 0,-2-6 0 16,6-4 0-16,3-5 0 0,8-8 0 16,-1-5 0-16,7-11 0 0,4-8-1041 15,-6-1-1092-15,2-11-1493 0</inkml:trace>
  <inkml:trace contextRef="#ctx0" brushRef="#br0" timeOffset="19453.68">8628 5534 5182 0,'0'0'928'0,"6"-51"-159"0,-6 30 544 0,-6 6-1313 0,-8 6 0 0,-3 7 0 15,-4 4 0-15,-1 12 0 0,-5 11 0 16,2 9 0-16,4 6 0 15,5 5 0-15,6 4 0 0,5 1 0 16,5 1 0-16,5-2 0 0,5-5 0 16,6-7 0-16,5-9 0 0,4-8 0 15,2-6 0-15,0-8 0 0,-1-6 0 16,-1-5-261-16,-2-10-975 16,-2 1-201-16,-7-4-3409 0</inkml:trace>
  <inkml:trace contextRef="#ctx0" brushRef="#br0" timeOffset="19680.27">8798 5793 3241 0,'0'0'340'0,"0"0"396"15,14 42-323-15,-10-30-121 0,-4-2 332 16,2-1-236-16,-2-4 76 0,0-2 225 16,-2 1-209-16,-2-1-48 0,-6 1-339 15,-1-5-93-15,-1-7 0 0,2-8 0 16,-1-6 0-16,7-5 0 15,0-2 0-15,4 3 0 0,8 0 0 16,3 2 0-16,1 3 0 0,3 2 0 16,-3 2 0-16,2 2 0 0,-3 3 0 15,3 1 0-15,-5 6 0 0,-1 2 0 16,-6 3-2606-16,2 0-2032 0</inkml:trace>
  <inkml:trace contextRef="#ctx0" brushRef="#br0" timeOffset="19952.95">8969 5742 6122 0,'0'0'1085'0,"37"-13"-429"0,-16-1-327 15,-4-2-329-15,-7-2 0 0,0-3 0 16,-3-5 0-16,-3-3 0 0,-4-2 0 16,-7 2 0-16,3 5 0 0,-6 7 0 15,6 8 0-15,-2 7 0 0,-1 4 0 16,-9 13 0-16,-9 16 0 15,-8 12 0-15,2 8 0 0,4 3 0 16,13-3 0-16,7-4 0 0,10-6 0 16,17-6 0-16,15-9 0 0,9-10 0 15,14-8 0-15,4-8 0 0,6-6 0 16,0-10 0-16,-24 2-613 16,-3-5-872-16</inkml:trace>
  <inkml:trace contextRef="#ctx0" brushRef="#br0" timeOffset="20248.34">9426 5651 6819 0,'0'0'680'0,"-35"-35"13"0,14 25-693 16,5 8 0-16,-7 7 0 0,-2 7 0 16,-2 6 0-16,0 6 0 0,3 5 0 15,1-2 0-15,8 3 0 0,15-6 0 16,0-1 0-16,11-2 0 15,3-4 0-15,5-5 0 0,6-6 0 0,-1-6 0 16,-1-5 0-16,2-7 0 16,-2-3 0-16,-3-1 0 0,-3 1 0 15,-7 1 0-15,-1 3 0 0,-3 4 0 16,-2 4 0-16,-2 2 0 16,-2 3 0-16,4 12 0 0,-2 13 0 15,2 5 0-15,7 6 0 0,-1-4 0 16,0-9-137-16,7-3-1404 0,-3-8-251 15,3-5-1166-15</inkml:trace>
  <inkml:trace contextRef="#ctx0" brushRef="#br0" timeOffset="20575.41">9689 5634 6142 0,'0'0'865'15,"0"0"35"-15,0 0-615 0,-48-32-285 16,27 28 0-16,5 2 0 0,-5 2 0 16,7 0 0-16,-1 0 0 0,9 2 0 15,0 2 0-15,2-1 0 0,4 3 0 16,8 6 0-16,4 6 0 16,9 1 0-16,6 2 0 0,-2-1 0 15,2-2 0-15,-7 1 0 0,1-2 0 16,-5-3 0-16,-5-4 0 0,-5 0 0 15,-6-3 0-15,-6 4 0 0,-5 0 0 16,1 1 0-16,-11-1 0 16,9-5 0-16,-7-2 0 0,7-4 0 15,-2 0 0-15,7-4 0 0,-1-1 0 16,2 1 0-16,6-1 0 0,-2-2 0 16,2-5-433-16,2 2-972 0,4-4-3461 0</inkml:trace>
  <inkml:trace contextRef="#ctx0" brushRef="#br0" timeOffset="20745.53">9875 5596 6583 0,'0'0'1000'0,"-19"42"-876"16,5-7 361-16,3 4-485 16,1 2 0-16,4 2 0 0,2-3 0 15,4-4 0-15,0-4 0 0,4-4-153 16,2-6-687-16,-6-8-1489 0,4-6-1205 15</inkml:trace>
  <inkml:trace contextRef="#ctx0" brushRef="#br0" timeOffset="20850.59">9947 5324 4998 0,'0'0'500'0,"0"0"96"15,0 0-320-15,0 0-276 0,6 44-228 16,-6-7-696-16,0-5-273 0</inkml:trace>
  <inkml:trace contextRef="#ctx0" brushRef="#br0" timeOffset="21428.57">9930 5893 5402 0,'0'0'836'0,"0"0"-371"16,0 0 431-16,0 0-320 16,0 0-559-16,17-43-17 0,-3 2 0 15,3-2 0-15,0 3 0 0,-3 12 0 16,-2 4 0-16,-3 11 0 0,-3 6 0 15,-6 7 0-15,0 1 0 0,0 11 0 16,-10 7 0-16,-1 5 0 16,1 2 0-16,0 0 0 0,7-4-61 15,3 2-251-15,3-4-88 0,7-1-412 16,4-4-53-16,7-5 37 0,-2-3-293 16,1-5 533-16,5-2 480 0,2-2-140 15,-6-7-20-15,-1-3 268 0,-3-5 276 16,-7-3 404-16,-6-2-28 0,-4-3 545 15,-4 1-313-15,-6 0-167 16,4 5 283-16,-9 6-795 0,5 5-205 16,-1 7 0-16,-1 2 0 0,2 7 0 15,-1 7 0-15,1 0 0 0,4 1 0 16,6 0 0-16,0-3 0 16,6-1 0-16,4-3 0 0,1-3-85 15,1-2 85-15,-2-4-16 0,5 0 32 16,-1-3-16-16,-1 1 28 0,1 1-4 15,-1 2-24-15,1 7 33 0,3 9-33 16,-3 9 0-16,-1 10 0 0,-3 8 0 16,0 7-9-16,1 3 5 15,-7-1-16-15,-4-1 20 0,0-3 16 16,-11-2-8-16,-5-1 1 0,-9-5-9 16,-8-6 0-16,-2-6 0 0,2-12 0 15,-2-8 0-15,4-10 0 0,8-14 0 16,2-7 0-16,5-9 0 15,12-10 0-15,4-6 0 0,10-3 0 16,11 0 0-16,10 1 0 0,6 1 0 16,10 2 0-16,5 4 0 0,-2 4 0 15,1 5 0-15,-5 2 0 0,-13 1 0 16,-13 8-1589-16,-5-2-1881 0</inkml:trace>
  <inkml:trace contextRef="#ctx0" brushRef="#br0" timeOffset="22130.66">8018 6510 2621 0,'0'0'4502'0,"-6"57"-4370"0,2-21 44 0,0-2 376 15,2-1-404-15,-2-4-87 0,4-4-61 16,0-1 0-16,0-8 0 0,0-4 0 16,0-6 0-16,0-2 0 0,0-4 0 15,0-1 0-15,4-12 0 0,8-13 0 16,5-10 0-16,1-11 0 15,3-1 0-15,2 4 0 0,-3 8 0 16,-3 14 0-16,2 9 0 0,-13 11 0 16,0 10 0-16,0 5 0 0,-2 7 0 15,-4 11 0-15,0-1 0 0,-4 4 0 16,2-1 0-16,-2 0 0 16,4-2 0-16,0-5 0 0,0-5 0 15,6-6 0-15,5-6 0 0,3-6 0 16,-4-6 0-16,7-9 0 0,-3-9 0 15,3-5 0-15,-3-6 0 16,-1 0 0-16,1 2 0 0,-3 2 0 16,-1 3 0-16,-4 7 0 0,-2 10 0 15,-2 2 0-15,-2 6 0 0,0 3 0 16,4 12 0-16,1 9 0 0,-5 7 0 16,2 4 0-16,2-2 0 0,-2-4 0 15,6-1 0-15,2-4 0 16,3-4 0-16,8-5 0 0,-5-5-1041 15,9-5-2653-15</inkml:trace>
  <inkml:trace contextRef="#ctx0" brushRef="#br0" timeOffset="22414">8661 6596 6959 0,'0'0'836'0,"-33"-54"-439"0,17 37-397 0,-5 10 0 0,0 6 0 0,-4 5 0 16,7 11 0-16,-7 6 0 0,4 6 0 15,5 3 0-15,1-2 0 16,9 0 0-16,2-1 0 0,8-6 0 16,7-2 0-16,5-3 0 0,9-8 0 15,6-7 0-15,2-2 0 0,0-10 0 16,-2-3 0-16,-2-3 0 0,-6 2 0 16,-7-1 0-16,-5 7 0 0,-7 2 0 15,0 5 0-15,-4 1 0 0,0 1 0 16,-4 1 0-16,4 7 0 15,-4 7 0-15,2 10 0 0,-3 3 0 16,5 0 0-16,5-7 0 0,5-4 0 16,0-3 0-16,3-1-397 0,1-2-591 15,-2-3-981-15,3-5-660 0</inkml:trace>
  <inkml:trace contextRef="#ctx0" brushRef="#br0" timeOffset="22781.39">9033 6542 7299 0,'0'0'468'0,"0"0"-43"0,-37-32-425 15,21 28 0-15,-1-1 0 0,-4 4 0 16,1 1 0-16,-5 4 0 0,8 4 0 16,-3 0 0-16,7 4 0 0,3 1 0 15,2-1 0-15,8 2 0 0,4-1 0 16,6-1 0-16,7 0 0 0,7-3 0 15,3-1 0-15,0-1 0 16,4-2 0-16,-4-1 0 0,-2 1 0 16,-2-2 0-16,-13 0 0 0,0-2 0 15,-10 1 0-15,4 2 0 0,-4 0 0 16,-4 3 0-16,-2 3 0 16,-12 5 0-16,-1-3 0 0,-2-1 0 15,7 0 0-15,-7-4 0 0,5 0 0 16,-5-3 0-16,0 1 0 0,5-1 0 15,-1 1 0-15,3-2 0 16,3-1 0-16,5 0 0 0,2-1-1173 16,4 0-268-16,10 1-404 0</inkml:trace>
  <inkml:trace contextRef="#ctx0" brushRef="#br0" timeOffset="23102.46">9405 6474 7935 0,'0'0'257'0,"0"0"-257"16,-26-37 0-16,15 31 0 0,-3 4 0 16,1-1 0-16,3 3 0 0,-4 3 0 15,3 3 0-15,-5 3 0 0,-1 5 0 16,-2 0 0-16,7 3 0 16,2 0 0-16,6-1 0 0,4 0 0 15,0 0 0-15,10-2 0 0,6 0 0 16,5 0 0-16,4 0 0 0,2 0 0 15,0 2 0-15,-2 0 0 16,1 1 0-16,-5 1 0 0,0 0 0 16,-5-3 0-16,-10 0 0 0,-1-1 0 15,-10 0 0-15,-7 0 0 0,-13-1 0 16,-6-3 0-16,-6-2 0 0,-6-2 0 16,-3-4 0-16,-1-2 0 0,5 0 0 15,5-7 0-15,10-2 0 0,11-1 0 16,5 0-405-16,11 0-1628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9:03:33.63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18747 3916 1768 0,'0'0'465'0,"0"0"-465"0,0 0 628 0,0 0-424 16,0 0 572-16,4-35-348 15,0 28-7-15,-2 2 355 0,2-1-272 0,-2 0-64 16,2 2 157-16,-4 1-313 0,7 0 36 15,-3 2 32-15,6 0-272 16,5 1-16-16,13 0 21 0,10 1-85 16,3 1 0-16,7 5 0 0,-7 3 0 15,-4 3 0-15,-6 7 0 16,-4 3-33-16,-8 5-147 0,-7 3-4 16,-8 3 76-16,-4 7 108 0,-8 1-8 15,-9 4 12-15,-1 2-4 0,-7 3 4 16,0-1 4-16,-4 1-8 0,0 1 12 15,0-5-8-15,0 3-4 0,7-6 12 16,3 0-12-16,7-6 0 0,7-3 20 16,10-4-12-16,1-5 12 15,4-5-8-15,0-2-8 0,1-6-4 16,-5-3 0-16,-2 1 4 0,2-2-4 16,3 4 0-16,-3 4-16 0,-2 0-120 15,-4 3-348-15,0 2 176 16,-8 3 60-16,-3 2-5 0,1 1 253 15,2 1 8-15,-3 4 229 0,7 3-93 16,0 3 44-16,4 3 276 0,6 4-264 16,5 5-88-16,-1 2-80 15,0 4-24-15,7 0-8 0,-5-1 56 16,1 0-52-16,-3 0-4 0,-4-1 0 16,-2 2 20-16,-4 1-20 0,-4 2 24 15,-2 4-8-15,-4 3-16 0,-3-4 132 16,1-3 56-16,-5-3-175 0,7-5-13 15,-7-5 0-15,1-5 0 0,-1-7 0 16,-7-4 0-16,1-7 0 16,-6-3 0-16,2-5 0 0,-6-2 0 15,4-2 0-15,2-2 0 0,9-3-1225 16,5-4-2505-16</inkml:trace>
  <inkml:trace contextRef="#ctx0" brushRef="#br0" timeOffset="654.97">19671 4867 6034 0,'0'0'1241'0,"0"0"-625"0,-35-23-315 0,18 27-301 0,-2 9 0 15,1 11 0-15,1 9 0 0,3 8 0 16,1 5 0-16,9 3 0 0,4 6 0 16,4 0 0-16,7 1 0 15,1-5 0-15,3-8 0 0,1-11 0 16,7-11 0-16,0-9 0 0,4-12 0 16,4-6-33-16,0-13-615 0,-9 0-1097 15,1-8-800-15</inkml:trace>
  <inkml:trace contextRef="#ctx0" brushRef="#br0" timeOffset="958.92">19877 4555 6358 0,'0'0'733'16,"0"0"-81"-16,0 0-484 0,-2 57 113 16,-2-17-281-16,0 10 0 0,-2 1 0 15,4 2 0-15,-4 5 0 16,-3 6 0-16,5 3 0 0,-2-1 0 15,2-3 0-15,4-10 0 0,0-7 0 16,4-10 0-16,0-13 0 0,6-10 0 16,3-13 0-16,5-11 0 15,3-14 0-15,0-12 0 0,2-4 0 16,-3-4 0-16,3 2 0 0,-4 9 0 16,-7 11 0-16,-6 14 0 0,-4 6 0 15,-2 6 0-15,0 9 0 0,0 8 0 16,0 6 0-16,-2 2 0 0,0 2 0 15,2-3 0-15,4-2 0 0,5 0 0 16,1-5 0-16,4-3 0 16,7-3-481-16,-4-7-611 0,-1-2-589 0</inkml:trace>
  <inkml:trace contextRef="#ctx0" brushRef="#br0" timeOffset="1496.85">20281 5059 6414 0,'0'0'905'15,"0"0"-361"-15,0 0-215 0,-44-25-329 16,28 33 0-16,-3 9 0 0,7 4 0 16,-3 0 0-16,5 4 0 15,6 1 0-15,2 2 0 0,2-5 0 16,6 1 0-16,2-6 0 0,7-4 0 16,-1-6 0-16,5-3 0 0,1-5 0 15,-1-2 0-15,-3-8 0 0,-1-4 0 16,1-1 0-16,-5-4 0 0,-1-1 0 15,-4 1 0-15,-2 1 0 0,3 4 0 16,-3 4 0-16,-4 6 0 0,0 4 0 16,6 2 0-16,-2 10 0 15,2 8 0-15,0 7-61 0,-1 1 17 16,-5 0-120-16,4-2-144 0,-2-3-84 16,0 1-381-16,-2-2 145 0,2-5 16 15,-2 0-437-15,0-6 113 16,0-4 164-16,0-5-189 0,0-2 873 15,0 0 88-15,6-2 104 0,-2-8 48 16,5-2 324-16,-3 0 317 0,-2 3-481 16,-2-3-16-16,4 0 416 15,-2-2-239-15,5-3-41 0,-5 2 388 16,-2 0-384-16,0-2-23 0,2 3 315 16,-2 3-332-16,2 2-151 0,-4 3-245 15,4 1 0-15,0-1 0 0,-2 0 0 16,7-1 0-16,-3 6 0 0,0 1 0 15,7 11 0-15,-3 13 0 16,-2 6 0-16,-2 6 0 0,3-1 0 16,-1-5 0-16,0-3 0 0,5-3 0 15,-5-9-1401-15,2-4-828 0</inkml:trace>
  <inkml:trace contextRef="#ctx0" brushRef="#br0" timeOffset="2118.9">20839 5309 1856 0,'0'0'2578'0,"0"-34"-1918"0,-7 11 64 0,3-2-216 0,-4-6-95 15,0 3 139-15,0 2-160 0,-3 3-160 16,1 11 36-16,2 10-259 15,-5 4-9-15,-1 16 0 0,-7 8 0 16,0 9 0-16,3 5 0 0,-1 0 0 16,5-1 0-16,7-3 0 15,7-5 0-15,5-9 0 0,9-4 0 16,3-9 0-16,3-5 0 0,3-4 0 16,-2-2 0-16,1-8 0 0,-3-3 0 15,-4 1 0-15,-3-1 0 0,-6 5 0 16,-2 1 0-16,-2 2 0 0,0 4 0 15,0 1 0-15,3 7 0 0,1 13 0 16,2 6 0-16,2 8 0 0,5 2 0 16,-1 1 0-16,-3 2 0 15,-3 2 0-15,-6 3 0 0,-2 3 0 16,-12-1 0-16,-11-2 0 0,-6-2 0 16,-4-5 0-16,-9-6 0 0,1-7 0 15,0-11 0-15,-1-9 0 16,3-8 0-16,8-16 0 0,2-12 0 15,9-13 0-15,11-10 0 0,9-4 0 16,17 0 0-16,16 1-309 0,8 5-123 16,13 2 236-16,-2 4-332 15,-9 14-501-15,-4 1-684 0</inkml:trace>
  <inkml:trace contextRef="#ctx0" brushRef="#br0" timeOffset="2257.96">21047 5174 6819 0,'0'0'592'0,"-12"58"0"0,4-21-403 0,2-3-189 16,1-1 0-16,5-3 0 0,0-4 0 15,0-1 0-15,0-4 0 0,5-2 0 16,-1-7-697-16,-2-5-804 0,-2-7-732 16</inkml:trace>
  <inkml:trace contextRef="#ctx0" brushRef="#br0" timeOffset="2398.86">21112 4800 3537 0,'0'0'2197'16,"0"0"-1933"-16,0 0 152 0,0 0-296 15,2 36-104-15,-2-2-16 16,2 9-176-16,2 3-368 0,0-2-1021 16,2-7 41-16,-2 2-301 0</inkml:trace>
  <inkml:trace contextRef="#ctx0" brushRef="#br0" timeOffset="2539.92">21143 5432 2753 0,'0'0'2373'15,"6"42"-1781"-15,-4-31-44 16,-2-8 229-16,2-5-313 0,2-13 32 0,2-15-307 16,5-12-189-16,-1-10 0 15,6 0 0-15,-1 9 0 0,-1 10 0 16,-1 13 0-16,-5 11 0 0,-6 9 0 16,2 5 0-16,-2 10 0 0,-2 12 0 15,0 5-53-15,2 1-351 0,2-1-164 16,5-9-937-16,1-6-428 15</inkml:trace>
  <inkml:trace contextRef="#ctx0" brushRef="#br0" timeOffset="3002.6">21494 5253 4374 0,'0'0'2593'15,"-37"-45"-2277"-15,16 32 108 0,0 11-60 16,1 5-316-16,1 10-20 0,0 6-28 15,7 3 16-15,2 1-16 0,6 2 0 16,4 0-20-16,10-2 8 0,0-3 4 16,5-5-196-16,1-3 16 15,1-3-136-15,-1-4 192 0,1-3 112 16,-1-5 8-16,-1-4 4 0,-5-5 8 16,5-2 56-16,-9-3-24 0,4 3 68 15,-6 5 48-15,-2 3-136 16,1 2-4-16,-1 4 0 0,-2 11 20 15,4 14-28-15,2 9 84 0,0 11-80 16,9 6 16-16,-3-2 20 0,-2 0-32 16,1 4-8-16,-5 0 8 15,-6 3 0-15,-4-1-8 0,-15 1 8 16,-4 1 0-16,-12-2-8 0,-2-5 12 16,-6-6 12-16,-1-9-20 0,5-13 128 15,-2-11-36-15,5-11 13 0,3-14-109 16,2-15 0-16,9-15 0 0,3-11 0 15,13-5 0-15,10 0 0 16,19 5 0-16,12 5 0 0,10 4 0 16,5 6 0-16,-3 2 0 0,7 5 0 15,-6 0-1085-15,-13 7-1000 0,0-2-2065 0</inkml:trace>
  <inkml:trace contextRef="#ctx0" brushRef="#br0" timeOffset="3657.9">22532 5186 6018 0,'0'0'905'0,"-11"-41"-177"0,3 21-187 0,-4 2-541 0,-7 4 0 0,2 2 0 15,-3 4 0-15,-3 4 0 0,0 6 0 16,1 7 0-16,-1 6 0 16,4 6 0-16,3 1 0 0,3 4 0 15,5 0 0-15,8-2 0 0,6 0 0 16,11-4 0-16,8-1 0 0,6-5 0 16,6-1 0-16,-2-1 0 15,-2-1 0-15,0 1 0 0,-8 2 0 0,-7 4 0 16,-5 0 0-16,-9 3 0 15,-4-1 0-15,-8 0 0 0,-9 0 0 16,1-1 0-16,-5-2 0 0,-2-2 0 16,1-4 0-16,1-2 0 15,-2-5 0-15,5-3 0 0,-3-2 0 16,2-6 0-16,9-7 0 0,4-8 0 16,2-10-265-16,4-8-511 0,8-9-833 15,-2 9 172-15,0-5 65 0</inkml:trace>
  <inkml:trace contextRef="#ctx0" brushRef="#br0" timeOffset="3865.12">22792 4595 4826 0,'0'0'412'16,"0"0"744"-16,0 0-387 0,0 0-101 16,0 0-307-16,0 0-361 0,0 0 0 15,0 0 0-15,0 69 0 16,-8-5 0-16,-3 7 0 0,1 3 0 0,2 5 0 15,-2 4 0-15,-3 5 0 16,-1 0 0-16,-1-1 0 0,-1-4 0 16,3-7 0-16,5-13 0 15,2-10 0-15,2-13 0 0,4-17-1750 16,0-10-162-16,-2-13-1426 0</inkml:trace>
  <inkml:trace contextRef="#ctx0" brushRef="#br0" timeOffset="4005.23">22594 5182 7319 0,'0'0'873'0,"0"0"-873"0,51-19 0 16,-30 19 0-16,6 4 0 0,-2 0 0 0,2 1 0 15,-1 0 0-15,5-2 0 16,2 2 0-16,3 0 0 0,3-3 0 16,-10 1-1153-16,-8-3-2049 0</inkml:trace>
  <inkml:trace contextRef="#ctx0" brushRef="#br0" timeOffset="6189.13">23055 5250 3921 0,'0'0'1037'0,"0"0"179"0,0 0-707 0,0 0-157 0,0 0 416 16,0 0-379-16,31 54-389 0,-23-26 0 16,-2 1 0-16,-2-3 0 0,-4 3 0 15,0 0 0-15,-2 0 0 0,-4-2 0 16,-4 0 0-16,1-2 0 0,1-5-2042 15,0-5-1007-15</inkml:trace>
  <inkml:trace contextRef="#ctx0" brushRef="#br0" timeOffset="6343.61">23237 4913 7463 0,'0'0'96'0,"0"0"332"0,0 0-223 15,0 0-205-15,0 0 0 0,-34-6 0 16,32 6-49-16,0 5-1019 0,2-3-61 16,4 5-295-16</inkml:trace>
  <inkml:trace contextRef="#ctx0" brushRef="#br0" timeOffset="6693.62">23582 4905 5714 0,'-19'-34'560'0,"1"9"-55"16,-5-3 91-16,0 7-424 0,-4 1-24 15,-2 4-60-15,9 5-64 16,1 5 4-16,7 4 208 0,1 2-148 15,1 6-55-15,0 3-33 0,1 6 0 16,-1 5 0-16,4 6 0 0,0 6 0 16,3 2 0-16,3 6 0 15,7 2 0-15,3 5 0 0,2 4 0 16,5 2 0-16,4 1 0 0,-1 1 0 16,-1-3 0-16,-3 1 0 0,-3-3 0 15,-5-3 0-15,-6-4 0 0,-2-3 0 16,-8-4 0-16,-2-4 0 0,-5-3-253 15,3-8-271-15,1-8-148 0,1-6-1253 16,2-7-496-16</inkml:trace>
  <inkml:trace contextRef="#ctx0" brushRef="#br0" timeOffset="7041.26">23821 4952 5210 0,'0'0'168'0,"-20"-43"556"16,3 28-320-16,-3 4-115 0,-5 3 135 16,-2 3-236-16,0 4 36 0,6 1 168 15,3 4-223-15,3 0-169 0,5 7 0 16,2 3 0-16,4 5 0 0,4 10 0 15,2 3 0-15,4 7 0 0,4 7 0 16,9 4 0-16,-3 7 0 16,7 1 0-16,-2 0 0 0,-1 0 0 15,-3-6 0-15,-7-1 0 0,1-6 0 16,-11-6 0-16,0-3 0 0,-2-5 0 16,-9-8-769-16,-5-6-320 0,3-6-375 15,-3-10-3406-15</inkml:trace>
  <inkml:trace contextRef="#ctx0" brushRef="#br0" timeOffset="7151.77">23400 5432 7615 0,'0'0'540'0,"0"0"-503"0,47-13-37 16,-12 7 0-16,9-2 0 0,-3 2 0 16,1-1 0-16,-3 0 0 0,2 0 0 15,5-5 0-15,-7 0 0 0,-2-3-2582 0</inkml:trace>
  <inkml:trace contextRef="#ctx0" brushRef="#br0" timeOffset="7693.44">23921 5342 6198 0,'0'0'953'0,"0"0"-329"0,0 0-207 15,0 0-417-15,0 0 0 16,0 0 0-16,35 50 0 0,-31-24 0 16,2-2 0-16,-4-2 0 0,0-3 0 15,-2-2 0-15,0-2 0 16,-2-5 0-16,2-3 0 0,-2-4 0 15,0-3 0-15,2 0 0 0,0-8 0 16,2-10 0-16,6-9 0 0,7-6 0 16,1-3 0-16,9 4 0 15,0 1 0-15,0 9 0 0,0 8 0 16,-7 8 0-16,-3 6 0 0,-5 8 0 16,-2 5 0-16,-1 6 0 0,-3 3 0 15,-2 3 0-15,-2 4 0 0,0-1 0 16,-4 1 0-16,2-1 0 0,0-3 0 15,-1-1 0-15,3-4 0 0,0-2-821 16,0-7-1020-16,0-5-976 0</inkml:trace>
  <inkml:trace contextRef="#ctx0" brushRef="#br0" timeOffset="7943.35">24231 5548 7119 0,'0'0'872'16,"0"0"-671"-16,45-31-201 0,-16 9 0 15,2-3 0-15,-4 0 0 0,-6 0 0 16,-1-1 0-16,-7 1 0 0,-5 3 0 16,-6 4 0-16,-2 7 0 15,-8 7 0-15,-11 6 0 0,-6 12 0 16,-10 12 0-16,-4 11 0 0,2 6 0 16,4 3 0-16,2 0 0 0,10 2 0 15,9-4 0-15,12-7 0 0,14-8 0 16,13-9 0-16,16-9 0 0,13-11-213 15,8-10-679-15,7-9 99 16,1-8-435-16,-18 6-285 0,-1-4-1072 0</inkml:trace>
  <inkml:trace contextRef="#ctx0" brushRef="#br0" timeOffset="8242.39">24758 5316 5578 0,'0'0'880'0,"-54"-16"-395"15,21 16 271-15,4 2-620 0,-2 7-8 16,2 3 101-16,0 0-229 15,7 2 0-15,1-2 0 0,4 2 0 16,7-1 0-16,4-1 0 0,4 1 0 16,4-2 0-16,12-3 0 15,5 3 0-15,14-2 0 0,8 2 0 16,5 0 0-16,1-1 0 0,3 1 0 16,-5 0 0-16,-1-2 0 0,-11 1 0 15,-12-1 0-15,-9 1 0 0,-12 1 0 16,-6 1 0-16,-11 2 0 0,-8 1 0 15,-6 0 0-15,-6 2 0 0,-4-4 0 16,-1-2 0-16,3-4 0 0,6-5 0 16,10-2 0-16,7-1 0 15,10-4-1109-15,6 2-240 0,4-7-512 0</inkml:trace>
  <inkml:trace contextRef="#ctx0" brushRef="#br0" timeOffset="8568.2">25151 5279 7323 0,'-33'-8'516'0,"2"3"-163"16,-5 5-353-16,1 0 0 0,4 5 0 16,0 2 0-16,2 3 0 0,7 0 0 15,5 2 0-15,9 0 0 0,8 2 0 16,6 0 0-16,8 4 0 0,13-1 0 15,4-1 0-15,9 2 0 0,-1-3 0 16,2 0 0-16,3-2 0 16,-7-1 0-16,-2-2 0 0,-8 2 0 15,-9 0 0-15,-7 1 0 0,-7 0 0 16,-8 5 0-16,-11 0 0 0,-9 1 0 16,-7 1 0-16,-7-4 0 15,-1 0 0-15,2-6 0 0,4-5 0 16,2-5 0-16,10-2 0 0,7-3-765 15,5-8-1408-15</inkml:trace>
  <inkml:trace contextRef="#ctx0" brushRef="#br0" timeOffset="9101.27">26075 5437 2785 0,'0'0'3381'0,"0"0"-2416"0,-25-38-437 0,15 24-108 0,-3 2-307 16,1 0-113-16,-3 2 0 0,-1 6 0 15,-3 4 0-15,0 5 0 0,3 10 0 16,-1 6 0-16,3 9 0 0,6 4 0 15,6 4 0-15,2 1 0 0,10-2 0 16,9-4 0-16,7-8 0 16,5-7 0-16,5-6 0 0,1-10 0 15,-4-3 0-15,-4-6 0 0,-6-7 0 16,-7-4 0-16,-8-5 0 16,-6 2 0-16,-4-5 0 0,-6 1 0 0,-6-2 0 15,-3-3 0-15,3-2 0 16,-3 0 0-16,5 5 0 0,3 3 0 15,5 5 0-15,4 7 0 0,9 3-93 16,7 1-527-16,7 3-857 0,-3 0-11 16,-1 0-213-16</inkml:trace>
  <inkml:trace contextRef="#ctx0" brushRef="#br0" timeOffset="9379.04">26581 4976 5330 0,'-27'-38'660'0,"-8"-1"185"16,-6-3-301-16,-7 9-128 16,-1 3-32-16,3 8-371 0,3 6-13 15,10 9 0-15,12 7 0 0,4 5 0 16,11 8 0-16,0 6 0 0,4 6 0 16,2 6 0-16,4 2 0 0,4 6 0 15,5 6 0-15,5 3 0 0,5 5 0 16,6 7 0-16,-2 6 0 15,-2 4 0-15,-5 3 0 0,-1 0 0 16,-9-1 0-16,-1-8 0 0,-7-7 0 16,-2-5 0-16,-2-11 0 15,-7-4-113-15,1-11-467 0,-2-11-985 16,1-8-336-16,-1-8-1128 0</inkml:trace>
  <inkml:trace contextRef="#ctx0" brushRef="#br0" timeOffset="9478.21">26257 5471 7219 0,'0'0'692'0,"0"0"-411"0,51-21-281 16,-14 15 0-16,5 1 0 16,1 4 0-16,1-1 0 0,3-1 0 15,9-1 0-15,-15-1 0 0,5-6-1738 0</inkml:trace>
  <inkml:trace contextRef="#ctx0" brushRef="#br0" timeOffset="10351.2">27520 5302 4930 0,'0'0'1160'0,"0"0"-595"0,4 46 411 0,-4-14-476 0,-6 5-439 16,1-1-61-16,-1 1 0 0,2 0 0 15,-2-4 0-15,2-1 0 16,-2-1 0-16,-3-4 0 0,3-4 0 15,0-10 0-15,2-5 0 0,4-6 0 16,0-4 0-16,6-13 0 0,10-14 0 16,3-11 0-16,6-5 0 15,-2-3 0-15,-5 5 0 0,-1-5 0 16,-3 4 0-16,1 8 0 0,-5 11 0 16,-2 13 0-16,-6 12 0 0,-2 8 0 15,0 9 0-15,2 5 0 0,3 8 0 16,-3 1 0-16,2 1 0 0,0 1 0 15,0-2 0-15,2-3 0 16,0-5 0-16,3-5 0 0,-1-7 0 16,2-4 0-16,3-7 0 0,-1-5 0 15,5-9 0-15,-1-6 0 0,3-5 0 16,1-2 0-16,-3 0 0 0,0 1 0 16,-5 2 0-16,-4 10 0 0,-4 6 0 15,-2 4 0-15,-2 4 0 16,0 1 0-16,2 11 0 0,-2 7 0 15,0 7 0-15,0 3 0 0,3-2 0 16,-3-5 0-16,4 0 0 0,4-5 0 16,0 0 0-16,7-5 0 15,1-1-93-15,-3-4-991 0,-1-3-1822 0</inkml:trace>
  <inkml:trace contextRef="#ctx0" brushRef="#br0" timeOffset="10641.41">28098 5437 6759 0,'0'0'932'0,"-27"-49"-431"0,17 36-501 0,-4 6 0 16,5 6 0-16,-3 2 0 0,0 12 0 15,-1 6 0-15,1 10 0 0,-3 2 0 16,5 2 0-16,4 2 0 0,4-1 0 16,2-3 0-16,8-1 0 0,4-6 0 15,5-8 0-15,6-5 0 16,1-8 0-16,5-6 0 0,0-8 0 15,-2-5 0-15,-4-8 0 0,-4-1 0 16,-9-5 0-16,-4 0 0 0,-2-2 0 16,-4-1 0-16,-2 2 0 15,-6 2 0-15,2 4 0 0,0 8-193 16,3 1-911-16,3 7-41 0,3 2-1140 16,5 0 12-16</inkml:trace>
  <inkml:trace contextRef="#ctx0" brushRef="#br0" timeOffset="10890.17">28330 5309 3029 0,'0'0'1817'0,"0"0"-801"0,-50 53 277 16,34-24-765-16,1 4-124 0,3 4-299 15,4 2-105-15,3-1 0 16,5-4 0-16,11-3 0 0,5-9 0 16,7-4 0-16,4-6 0 0,2-6 0 15,0-6 0-15,0-6 0 16,-4-7 0-16,-1-6 0 0,-5-6 0 15,-2-1 0-15,-5-4 0 0,-2-1 0 16,-6-3 0-16,-2-5 0 0,-2 0 0 16,0 1 0-16,-4 4 0 15,4 6 0-15,-2 13 0 0,2 7-517 16,0 4-115-16,0 3-49 0,0 1-1500 16,0 2-716-16</inkml:trace>
  <inkml:trace contextRef="#ctx0" brushRef="#br0" timeOffset="11167.05">28522 5519 6647 0,'0'0'516'0,"-6"39"148"16,2-23-299-16,2-5-365 0,0-5 0 15,2-5 0-15,0 0 0 0,0-1 0 16,0-4 0-16,6-12 0 0,4-10 0 16,5-6 0-16,3-4 0 0,1 0 0 15,6 3 0-15,-3 1 0 16,1 3 0-16,-2 9 0 0,-7 8 0 15,-5 5 0-15,-7 6 0 0,-2 2 0 16,0 9 0-16,0 10 0 0,0 8 0 16,0 4 0-16,4 6 0 15,0-6 0-15,4-2 0 0,3-3 0 16,-1-3 0-16,2-4 0 0,1-6 0 16,1-1 0-16,-1-8 0 0,1-5-1277 15,-6-1-672-15,1-9-1193 0</inkml:trace>
  <inkml:trace contextRef="#ctx0" brushRef="#br0" timeOffset="11601.4">28975 4888 4662 0,'0'0'1736'0,"0"0"-1351"0,0 0 203 0,0 0-212 0,0 0-140 16,0 0-27-16,10 63-209 0,-14-11 0 16,-2 6 0-16,0 4 0 0,-3 1 0 15,-1 4 0-15,0 3 0 0,-3-5 0 16,-1-1 0-16,-1-3 0 15,1-7 0-15,-1-4 0 0,-1-6 0 16,-3-7 0-16,3-14-1077 0,3-8-812 16,3-10-872-16</inkml:trace>
  <inkml:trace contextRef="#ctx0" brushRef="#br0" timeOffset="11742.09">28675 5485 6186 0,'0'0'541'0,"46"-40"-45"0,-9 23 473 16,4 4-969-16,0 2 0 0,3 4 0 15,-5 1 0-15,-2-1 0 16,-1-2 0-16,-1 2 0 0,-2-1 0 16,-4-1-149-16,-9 3-1027 0,-7 2-317 15,-5 1-2405-15</inkml:trace>
  <inkml:trace contextRef="#ctx0" brushRef="#br0" timeOffset="11836.33">29140 5389 4029 0,'0'0'817'0,"-8"55"59"15,2-22 377-15,-3-1-737 16,1 0-144-16,-2-1-43 0,2 0-329 15,-1-5 0-15,5-4 0 0,2-6 0 16,2-8 0-16,0-3-237 0,4-5-691 16,-2-3-373-16,7-14-3625 0</inkml:trace>
  <inkml:trace contextRef="#ctx0" brushRef="#br0" timeOffset="12535.15">29272 5116 3545 0,'0'0'1045'15,"0"0"-973"-15,17 49-28 0,-15-13-44 16,-2 4-40-16,0 3-40 16,-4 3 52-16,-2 3 20 0,-5 1 8 15,1-4 36-15,-2-1 124 0,1-6 332 16,7-7 604-16,0-6-503 0,4-11-25 16,0-5-44-16,0-7-380 0,2-5-115 15,11-9-29-15,5-12 0 16,5-13 0-16,4-3 0 0,2-5 0 15,-4 4 0-15,-1 4 0 0,1 6 0 16,-6 10 0-16,-9 11 0 0,-8 9 0 16,-4 9 0-16,-6 6 0 15,-3 6 0-15,-1 0 0 0,2 1 0 16,6-2 0-16,4-1 0 0,2-1-61 16,8-1-171-16,7-2 36 0,1-2-140 15,7-4 188-15,0-3 56 0,4-2-100 16,-7-4-12-16,1-5 48 0,-6-2 11 15,-5-4 145-15,-8-1 0 16,-6 0 20-16,-8-2 12 0,-7 2 173 16,-3 4 215-16,-3 8-96 0,-2 4-120 15,0 9-76-15,0 6-128 0,5 0 12 16,3 2-12-16,9-2 0 0,6-4 0 16,10-3 0-16,11-3-32 0,4-6 32 15,3-3 12-15,3-3 4 16,-4-6-12-16,0 0 64 0,-6-2-32 15,-5 5 20-15,-4 5 120 0,-3 2-140 16,1 15-8-16,2 11-20 0,-2 12 1 16,3 9-9-16,-3 7 0 15,0 5 0-15,1 1 0 0,-3 1 0 16,-4-5 0-16,-2-3 0 0,-6-5 0 16,-9-3 0-16,-8-5 0 0,-8-4 0 15,-6-8 0-15,-4-7 0 0,-3-9 0 16,3-9 0-16,2-5 0 0,2-15 0 15,4-9 0-15,4-10 0 16,6-6 0-16,8-1 0 0,11 2 0 0,6 7 0 16,13 6 0-16,10 6 0 15,8 3 0-15,6-1 0 0,9 2 0 16,5 2 0-16,3 1 0 0,0 2 0 16,0 0 0-16,-15 4 0 0,-4-3-373 15</inkml:trace>
  <inkml:trace contextRef="#ctx0" brushRef="#br0" timeOffset="15552.38">3169 14341 4061 0,'0'0'1833'0,"0"0"-1461"0,0-52-280 0,0 20-64 15,6-2-12-15,0-3 20 0,9-2 113 16,-3-4-41-16,9-6-28 0,6-12 52 15,12-12-48-15,2-14 64 0,13-14 152 16,4-14-156-16,10-14-48 0,2-14-44 16,11-14-52-16,10-16 0 0,8-11-8 15,7-11-48-15,3-12 44 16,13-12-12-16,4-12 24 0,11-12 0 0,9-10 8 16,5-11 20-16,11-5-28 15,3-8 56-15,9-3-44 0,3-2-12 16,-1-1 8-16,6 3-8 0,-2 0 0 15,0 5 12-15,2 4 4 0,-7 4-16 16,1 7 0-16,-6 10-8 0,-7 10 8 16,-6 13-20-16,-10 9-44 0,-11 14 64 15,-8 18-16-15,-10 10-40 0,-12 15 44 16,-11 20 8-16,-11 18-56 0,-15 18 60 16,-18 22 4-16,-14 16-4 0,-10 18-4 15,-12 13-388-15,-9 11-92 16,-6 10-149-16,0 4-727 0,0 4 195 15,-6 2-892-15</inkml:trace>
  <inkml:trace contextRef="#ctx0" brushRef="#br0" timeOffset="15885.57">7793 5899 5126 0,'0'0'1629'0,"0"0"-945"0,0 0-352 0,0 0-80 16,0 0-83-16,0 0-169 0,0 0 0 15,0 0 0-15,64-31 0 16,-12 24 0-16,10 1 0 0,-4 2 0 15,2 4 0-15,-5 2-397 0,-3 10-87 16,-8 5 148-16,-7 6 192 0,-2 7 144 16,-2 7 0-16,-8 8 248 15,-5 8-96-15,-7 9 12 0,-9 6-40 16,-4 8-96-16,-10 1-12 0,-7-3-4 16,-4-9-12-16,5-19-332 0,-5-14-2137 0</inkml:trace>
  <inkml:trace contextRef="#ctx0" brushRef="#br0" timeOffset="16914.06">6983 4345 5454 0,'6'39'244'0,"-6"4"48"0,0 6 529 0,4-1-497 15,-2-1-72-15,6-1 172 0,-1-1-260 16,-1-4-68-16,4-1-56 0,-6-5-24 16,2-8-16-16,1-9 0 0,-3-9-12 15,0-4 0-15,-2-5 4 16,2-6-8-16,2-12 16 0,-2-15 64 16,3-8-48-16,-3-9-16 0,-4-1 0 15,0 0-4-15,0-3 0 0,0 1 4 16,0 6-40-16,10 9 40 0,3 13 0 15,5 14-80-15,-1 11 48 0,-1 13-4 16,-1 11-16-16,-5 10 52 16,0 2 4-16,-8 2 12 0,5-4-16 15,1-3 4-15,-2-5 0 0,4-3-4 16,1-9 0-16,-1-7 4 0,5-7-4 16,-3-7 44-16,5-8 20 0,-3-9 48 15,0-5-83-15,-3-4-29 16,-5 0 0-16,-2 1 0 0,-2 1 0 15,-2 7 0-15,0 8 0 0,0 6 0 16,0 8 0-16,0 2 0 0,0 5 0 16,4 10 0-16,3 14 0 15,3 5 0-15,0 5 0 0,1-2 0 16,1-5 0-16,2-4 0 0,7-3 0 16,2-3 0-16,-2-6-337 0,-3-4-2288 15,-5-5-777-15</inkml:trace>
  <inkml:trace contextRef="#ctx0" brushRef="#br0" timeOffset="17354.15">7760 4467 4494 0,'0'0'2293'0,"-14"-46"-1393"0,3 21-395 0,1 6-505 16,-7 5 0-16,1 2 0 0,1 10 0 15,-5 3 0-15,-1 10 0 0,4 6 0 16,3 7 0-16,2 4 0 0,5 5 0 15,5 1 0-15,4 2 0 0,11-1 0 16,1-3 0-16,7-4 0 16,2-6 0-16,1-7 0 0,-1-5 0 15,-2-8 0-15,0-3 0 0,-1-9 0 16,-7-4 0-16,-5-6 0 0,-2 0 0 16,-6-3 0-16,-4 0 0 0,-2-2 0 15,-5 0 0-15,-1-5 0 16,-2 2 0-16,-3-5 0 0,0-2 0 15,3 0-21-15,-3-2-223 0,7 0-400 16,-4 0 232-16,7 6-565 0,3 10-479 16,4 9-5-16</inkml:trace>
  <inkml:trace contextRef="#ctx0" brushRef="#br0" timeOffset="17538.55">7867 4652 2132 0,'0'0'2742'0,"0"0"-1582"16,0 0 301-16,0 0-764 0,0 0-697 15,-6-54 0-15,0 15 0 0,6-4 0 16,0 1 0-16,2 6 0 0,6 4 0 16,-1 8 0-16,3 6 0 0,0 5 0 15,-4 7 0-15,5 2 0 0,-7 4 0 16,-2 0-1577-16,6 2-1041 0</inkml:trace>
  <inkml:trace contextRef="#ctx0" brushRef="#br0" timeOffset="17772.5">8076 4500 5242 0,'0'0'1112'0,"33"-20"-367"0,-18 0 348 15,-5-4-1093-15,-4 0 0 0,-2-2 0 16,-4 1 0-16,-10 1 0 0,0 3 0 15,-7 5 0-15,-1 7 0 0,-1 7 0 16,0 6 0-16,3 14 0 0,1 10 0 16,3 9 0-16,2 5 0 15,10 5 0-15,0-3 0 0,14-4 0 16,5-7 0-16,10-5 0 0,4-8 0 16,12-11 0-16,3-8 0 0,6-4 0 15,-13-6-1646-15,0-5-2007 0</inkml:trace>
  <inkml:trace contextRef="#ctx0" brushRef="#br0" timeOffset="18351.54">8942 4274 3381 0,'0'0'3161'0,"0"0"-2628"0,-41-14-57 0,24 11-12 16,-3 2-296-16,-1 1-159 0,-6 1-9 15,2 6 0-15,3 3 0 0,1 2 0 16,7 1 0-16,3 2 0 0,1 1 0 15,4-3 0-15,6-3 0 0,0-2 0 16,0-3 0-16,4 1 0 16,8 2 0-16,13 1 0 0,6 1 0 15,6-2 0-15,7-1 0 0,-9-3 0 16,2 2 0-16,-6 0 0 0,-8 2 0 16,-3 0 0-16,-9 1 0 0,-11 2 0 15,0 3 0-15,-11 5 0 0,-9 4 0 16,-7 3 0-16,-4 0 0 15,-6-1 0-15,6-4 0 0,-2-4 0 16,8-7 0-16,2-7 0 0,9-6 0 16,3-11 0-16,5-9-973 0,6-12-324 15,6 6-159-15,0-6-2614 0</inkml:trace>
  <inkml:trace contextRef="#ctx0" brushRef="#br0" timeOffset="18552.47">9064 3816 6318 0,'0'0'729'0,"0"0"255"16,0 0-823-16,0 0-161 15,-10 46 0-15,14-6 0 0,2 10 0 16,1 4 0-16,1 1 0 0,-6 5 0 16,2 3 0-16,0-1 0 0,-4-2 0 15,-4-2 0-15,0-7 0 16,2-6 0-16,-2-12-145 0,0-9-1307 15,1-11-497-15</inkml:trace>
  <inkml:trace contextRef="#ctx0" brushRef="#br0" timeOffset="18683.84">8982 4332 5826 0,'0'0'1405'16,"0"0"-657"-16,4-33-535 0,16 14-213 15,7-4 0-15,4 4 0 0,-4 6 0 16,-2 9 0-16,-4 3 0 0,-1 4 0 15,-3 4 0-15,-7-2-1329 0,1-1-3257 0</inkml:trace>
  <inkml:trace contextRef="#ctx0" brushRef="#br0" timeOffset="18835.21">9312 4314 6699 0,'-10'37'1396'0,"2"1"-1299"16,-3 6-97-16,7-6 0 0,0-4 0 15,4-8 0-15,8-2 0 0,5-9 0 16,-3-4 0-16,7-10 0 0,-3-5-517 16,-3-6-916-16,1-9-2596 0</inkml:trace>
  <inkml:trace contextRef="#ctx0" brushRef="#br0" timeOffset="18933.9">9395 4088 6699 0,'-10'-39'1180'0,"6"15"-867"0,2 5-313 16,-3 13 0-16,-1 4 0 0,2 0 0 15,-2 2 0-15,0 0-93 0,2 2-3596 0</inkml:trace>
  <inkml:trace contextRef="#ctx0" brushRef="#br0" timeOffset="19432.34">9753 4027 2349 0,'0'0'1744'0,"-21"-49"-855"16,11 24-265-16,-3 2 68 0,-1 2-31 16,-3 1-341-16,1 2 136 15,-5 3 1-15,2 2-457 0,3 4 0 16,4 3 0-16,-7 6 0 0,6 0 0 16,-1 10 0-16,-7 2 0 0,5 4 0 15,1 1 0-15,3 2 0 0,6 0 0 16,-3 2 0-16,9 0 0 15,5 5 0-15,5 3 0 0,6 3 0 16,9 5 0-16,-2 1 0 0,2 3 0 16,2 3 0-16,-7 1 0 0,1 0 0 15,-4 0 0-15,-1-1 0 16,-6 1 0-16,1-1 0 0,-7-3 0 16,-4-1 0-16,-4-4 0 0,-2-6 0 15,1-4 0-15,-1-11 0 0,2-6-1109 16,2-5-320-16,-2-4-628 0</inkml:trace>
  <inkml:trace contextRef="#ctx0" brushRef="#br0" timeOffset="19804.18">9995 4048 1752 0,'0'0'3058'16,"0"-36"-2134"-16,0 15 233 0,-7-2-513 15,1 1-196-15,-4-1-239 16,-5 1-209-16,-5 0 0 0,-1 4 0 16,-2 5 0-16,3 5 0 0,-1 3 0 15,0 5 0-15,5 2 0 0,-5 8 0 16,4 6 0-16,3 5 0 0,0 5 0 15,1 7 0-15,9 6 0 0,-2 6 0 16,6 4 0-16,6 5 0 0,2 3 0 16,5-2 0-16,7 0 0 0,1-6 0 15,2-4 0-15,-3-2 0 16,5-6 0-16,-8-3 0 0,-3-3 0 16,-1-4 0-16,-5-2 0 0,-2-3 0 15,-6-7-233-15,0-6-1123 16,-6-4-513-16</inkml:trace>
  <inkml:trace contextRef="#ctx0" brushRef="#br0" timeOffset="19959.37">9500 4381 7107 0,'0'0'292'0,"0"0"501"16,36-31-793-16,1 13 0 0,6-5 0 15,9 1 0-15,10 0 0 0,-4 1 0 16,0 5 0-16,0 1 0 0,-5 4 0 15,-1 0 0-15,-9 0 0 0,-16 2-1109 16,-6-3-3521-16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9:04:28.0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18767 3905 3129 0,'0'0'308'0,"0"0"-148"0,0 0 789 0,21-39 63 16,-9 29-592-16,1 4-140 0,3 2 73 15,1 4-181-15,6 0 8 0,1 7 24 16,3 5-132-16,2 3 8 16,-2 7-20-16,0 3-44 0,-2 4-16 15,-2 3 0-15,-3 0-16 0,-3 5-188 16,3-1-344-16,-9 3 227 0,-5 1 185 15,-6 0-32-15,0 3 148 16,-10 0 20-16,-7-1 172 0,1 2 68 16,-9 0 53-16,2-1 111 0,-2-3-248 15,3-3-8-15,5-4 36 16,2-4-92-16,5-2 12 0,4 0-64 16,-2-1-40-16,6-2 0 0,2-3-4 15,0-2-8-15,0-5-16 0,2 2-84 16,2-2-60-16,-2-1 64 0,2 0 52 15,-4 1-4-15,4 2 24 0,0 3-48 16,-2 3-12-16,5 0 76 0,-3 1 8 16,6 1-4-16,-4 0 16 0,5-1-16 15,-1 5-48-15,0 0 64 16,1 3-8-16,3-1 0 0,-2 3 8 16,-1 6 4-16,3 4 0 0,-3 6-4 15,3 4 0-15,-6 1 8 0,3 0-8 16,-1 2 0-16,-2 0 0 15,1 0 0-15,-5 0 32 0,0 1-20 16,-4 3 12-16,-4-2 0 0,-7-1-4 16,1-4-20-16,-4-2 208 15,-9 0-4-15,-8 2 76 0,-2-1 189 16,-7 0-469-16,-3-2 0 0,4-7 0 16,-1-4 0-16,7-7 0 0,9-8 0 15,7-9 0-15,11-5-293 0,0-10-2652 0</inkml:trace>
  <inkml:trace contextRef="#ctx0" brushRef="#br0" timeOffset="586.91">19629 4969 5746 0,'0'0'496'0,"0"0"13"0,0 0 583 0,0 0-743 0,-47 46-349 0,22-2 0 15,2 8 0-15,3 4 0 0,9 4 0 16,1-1 0-16,10 0 0 0,4-8 0 15,11-8 0-15,7-9 0 0,5-11 0 16,4-6 0-16,4-10 0 0,3-7 0 16,-1-6-181-16,-4-10-403 15,-6 1-1341-15,-7-4-924 0</inkml:trace>
  <inkml:trace contextRef="#ctx0" brushRef="#br0" timeOffset="929.64">19803 4735 5922 0,'0'0'592'0,"-12"43"-475"15,7-12 211-15,3 5 272 16,2 5-344-16,0 4-140 0,2 3 12 16,5 8-72-16,1 2 0 0,0 3-35 15,0-1-21-15,-1-2 0 0,1-7 0 16,-2-8 0-16,0-14 0 0,-2-10 0 15,1-10 0-15,-3-8 0 0,4-7 0 16,8-16 0-16,1-15 0 0,6-12 0 16,-3-4 0-16,3 5 0 0,-5 19 0 15,-3 10 0-15,-7 13 0 16,-4 8 0-16,2 16 0 0,0 9 0 16,2 9 0-16,-1 4 0 0,-3-1 0 15,6-6 0-15,-6 2 0 0,4-4 0 16,-2-2 0-16,0-4 0 15,-1-4 0-15,-1-6-1958 0,-2-8-1575 0</inkml:trace>
  <inkml:trace contextRef="#ctx0" brushRef="#br0" timeOffset="1689.13">20318 5205 5634 0,'-17'-35'380'0,"3"15"104"0,-5 5-271 0,1 15 39 0,-1 4 208 16,-2 11-320-16,-1 8-20 0,3 8 76 15,2 5-108-15,3 3 20 0,6 2 9 16,1 1-117-16,7-4 0 0,0-4 0 16,9-6 0-16,1-6 0 0,2-10 0 15,3-5 0-15,4-7 0 16,1-10 0-16,1-5 0 0,0-9 0 16,-1-3 0-16,-1-4 0 0,-7-1 0 15,5 5 0-15,-7 3 0 0,0 5-93 16,1 6-7-16,-3 6 8 15,-6 4 76-15,6 3-20 0,-4 4-68 16,1 8 104-16,3 8-12 0,-2 4 4 16,0-3 8-16,0 2 0 15,-1-4 4-15,1-1-8 0,-2-2 4 16,6-2-44-16,-1-1-40 0,-1-2-304 16,0-2-40-16,-2-3-133 0,-2-2-679 15,3 0 455-15,-3-1 113 0,2 1-104 16,0 0 368-16,-2-1 280 0,0 0 128 15,-1 1 768-15,-1-2-136 0,-2 0 745 16,0-2-645-16,-2 0-104 0,-1-2 177 16,1-7-429-16,2-12-148 15,5-13-4-15,5-6-144 0,6-5 0 16,3 2-35-16,0 10-45 0,-3 7 0 16,-3 8 0-16,-7 10 0 0,-2 4 0 15,-4 4 0-15,2 4 0 0,-2 9 0 16,0 11 0-16,0 4 0 15,-2 5 0-15,2-1 0 0,6-4 0 16,4-1 0-16,7-4-369 0,-7-6-827 16,5-4-525-16</inkml:trace>
  <inkml:trace contextRef="#ctx0" brushRef="#br0" timeOffset="2126.01">20863 5231 6979 0,'0'0'680'0,"-31"-25"-272"0,15 19-283 0,-1 6-125 0,-1 2 0 0,1 7 0 16,3 6 0-16,1 4 0 0,7 5 0 15,0 5 0-15,-2 3 0 16,8 5 0-16,0-2 0 0,4-1 0 16,2-6 0-16,11-8-185 0,1-8-239 15,5-11 16-15,4-2 220 16,4-11 144-16,-4-4 32 0,-3-4 24 15,-7-3-12-15,0 2 44 0,-9 2-44 16,-4 3 216-16,-2 7 180 0,-2 3-296 16,0 6 12-16,0 0 136 15,0 6-152-15,2 8-96 0,2 15 0 16,2 7-4-16,3 8 4 0,-3 1 0 16,2 0-4-16,0 3-36 0,-3 3-80 15,-1 1-68-15,-4 3 36 0,-9 2-64 16,-7-1 80-16,-9-1 132 0,-8-6-20 15,-4-6 48-15,-5-10-24 0,1-9 104 16,2-7-100-16,4-14 16 0,-3-10 4 16,7-18-16-16,5-16-8 15,1-12 0-15,14-2-72 0,16-1-40 16,19 5-20-16,14 6-12 0,-1 3 140 16,4 0-4-16,-12 11-1037 0,0-1-1076 0</inkml:trace>
  <inkml:trace contextRef="#ctx0" brushRef="#br0" timeOffset="2267.6">21116 5293 7879 0,'0'0'313'0,"-23"38"-313"0,10-9 0 0,3 2 0 16,2-2 0-16,4-1 0 0,4-3 0 15,6-5 0-15,4-3 0 0,5-1 0 16,-3-6-13-16,-4-1-1203 0,-3-6-3871 0</inkml:trace>
  <inkml:trace contextRef="#ctx0" brushRef="#br0" timeOffset="2389.59">21198 4911 5378 0,'0'0'0'0,"0"0"-460"15,23 33-12-15,-17-15-989 0,-2 4-1152 0</inkml:trace>
  <inkml:trace contextRef="#ctx0" brushRef="#br0" timeOffset="2605.96">21221 5581 6070 0,'0'0'609'0,"0"0"123"0,4-36 49 16,7 0-781-16,5-8 0 0,5-1 0 15,-1-1 0-15,1 1 0 0,2 8 0 16,-3 9 0-16,-3 10 0 0,-3 12 0 15,-7 5 0-15,-1 5 0 0,-2 10 0 16,2 9 0-16,-2 8 0 0,-4 5 0 16,-2-1 0-16,0-2-177 0,0-2-635 15,2-1-33-15,0-10-395 16,2-2-3190-16</inkml:trace>
  <inkml:trace contextRef="#ctx0" brushRef="#br0" timeOffset="3052.93">21570 5327 6438 0,'0'0'713'0,"0"0"-193"0,0 0 1 16,-24-35-521-16,15 32 0 0,-1 0 0 16,0 6 0-16,-3 7 0 0,-1 8 0 15,-3 8 0-15,7 5 0 0,4-1 0 16,0-1 0-16,3-3 0 0,6-8 0 15,9-5 0-15,2-7-173 0,7-6-147 16,2-7 132-16,2-7 152 0,-5-5 12 16,1-5-56-16,-9 2 80 0,-1-3-24 15,-1 1 48-15,-4 6 76 16,-4 5 248-16,0 6-200 0,-2 6 8 16,2 3-87-16,3 15-69 0,3 15 0 15,4 10 0-15,5 9 0 0,-3 4 0 16,3 1 0-16,-7 3 0 15,-2 3 0-15,-8 3 0 0,-8 1 0 16,-8 3 0-16,-11 0-193 0,-6-1 17 16,-9-4 176-16,-3-6 0 15,-3-6 8-15,-3-13 88 0,3-12 169 16,5-13-265-16,1-13 0 0,1-12 0 16,0-18 0-16,1-17 0 0,9-8 0 15,13-6 0-15,18 0 0 0,22 3 0 16,18 3 0-16,11 3 0 0,9 4 0 15,0 5 0-15,0 3 0 0,-18 10-417 16,1-1-1880-16</inkml:trace>
  <inkml:trace contextRef="#ctx0" brushRef="#br0" timeOffset="3464.91">22629 4778 6583 0,'0'0'424'0,"0"0"340"0,-23 54-468 0,13-11-171 0,1 9-125 0,5-1 0 15,4 4 0-15,0 0 0 0,2 6 0 16,0 1 0-16,-2 5 0 0,0-2 0 16,-2 1 0-16,-2-7 0 0,0-5 0 15,2-6 0-15,0-11-593 16,2-12-764-16,0-8-443 0</inkml:trace>
  <inkml:trace contextRef="#ctx0" brushRef="#br0" timeOffset="3756.29">22902 5366 6675 0,'0'0'1292'15,"-60"-23"-1067"-15,29 19-225 16,6 4 0-16,4 3 0 0,1 6 0 16,7 7 0-16,1 4 0 0,3 7 0 15,5 4 0-15,4 1 0 0,4 0 0 16,11-6 0-16,4-3 0 15,7-8 0-15,3-7 0 0,4-8 0 16,-2-3 0-16,-2-7 0 0,-4-5 0 16,-8 0 0-16,-9-4 0 15,-2-1 0-15,-4-2 0 0,-2 0 0 16,-2-1 0-16,-2 1 0 0,-4 4 0 16,0 1 0-16,1 8 0 0,3 2-705 15,2 2-428-15,2 4-307 0</inkml:trace>
  <inkml:trace contextRef="#ctx0" brushRef="#br0" timeOffset="4113.31">23274 5343 6675 0,'0'0'536'0,"-42"-15"-144"15,18 4 197-15,-3-2-589 0,6 5 0 16,-2-2 0-16,3 6 0 15,5 1 0-15,5 3 0 0,-1 6 0 16,5 5 0-16,2 6 0 0,2 3 0 16,2 0 0-16,6-1 0 15,5-3 0-15,1-2 0 0,2-3 0 16,7 0 0-16,2-4 0 0,2 0 0 16,4-1 0-16,-2 1 0 0,-5 2 0 15,1 1 0-15,-6 1 0 0,-5 1 0 16,-6 1 0-16,0-2 0 0,-6 2 0 15,-6 2 0-15,-6 0 0 0,-7 3 0 16,-8-4 0-16,0 3 0 0,-6-3 0 16,-2-1 0-16,0 1 0 15,4-3 0-15,6-4 0 0,7-1 0 16,5-5-417-16,7-1-868 0,6-1-315 0</inkml:trace>
  <inkml:trace contextRef="#ctx0" brushRef="#br0" timeOffset="4445.31">23573 5272 7411 0,'0'0'688'16,"-47"-3"-595"-16,22 3-93 0,4 0 0 16,3 0 0-16,-1 0 0 0,9 0 0 15,4 0 0-15,4 0 0 0,0 0 0 16,2 0 0-16,0 1 0 0,0 4 0 15,4 4 0-15,8 3 0 0,3 3 0 16,-1 1 0-16,5-1 0 0,-1-2 0 16,1 0 0-16,-1 3 0 15,-1-1 0-15,4 0 0 0,-7 1 0 16,-4-1 0-16,-1 0 0 0,-5 1 0 16,-4 1 0-16,-2 0 0 0,-9 1 0 15,-5 1 0-15,-7 0 0 16,-4-1 0-16,-4-2 0 0,-2-1 0 15,0-3 0-15,2-3 0 0,6-3 0 16,5-6 0-16,5-7 0 0,7-4-289 16,2-5-1772-16</inkml:trace>
  <inkml:trace contextRef="#ctx0" brushRef="#br0" timeOffset="4971.81">24578 4921 5258 0,'0'0'1064'0,"6"-48"-431"0,-6 20 15 0,-10 2-59 16,-5 1-589-16,-7-1 0 0,-7 5 0 15,-4 1 0-15,-4 4 0 0,-3 8 0 16,-1 5 0-16,4 3 0 0,4 4 0 16,2 3 0-16,10 3 0 0,4 2 0 15,5 3 0-15,6 3 0 0,6 8 0 16,0 5 0-16,10 4 0 16,9 7 0-16,3 3 0 0,7 6 0 15,0 6 0-15,2 4 0 0,-4 7 0 16,-6 0 0-16,-7 1 0 15,-10-2 0-15,-4-3 0 0,-2-5 0 16,-4-7 0-16,-4-6 0 0,0-7 0 16,-1-10 0-16,3-6 0 15,4-12-65-15,0-7-675 0,2-4-969 16,-3-10-432-16</inkml:trace>
  <inkml:trace contextRef="#ctx0" brushRef="#br0" timeOffset="5361.34">24258 5362 6691 0,'0'0'976'0,"0"0"-640"0,0 0-147 16,0 0-189-16,47 6 0 0,-16-5 0 16,6 2 0-16,1-1 0 0,-1-2 0 15,6 1 0-15,5 2 0 16,1-1 0-16,-1 0 0 0,-3 1-101 16,-9-1-651-16,-14-1 244 0,-7-1 480 15,-9-1 28-15,-6-5 28 0,-4-3 392 16,-4-3 464-16,-7-1-827 15,-4 5-57-15,1 7 0 0,-5 4 0 16,2 8 0-16,-1 7 0 0,1 6 0 16,2 7 0-16,5 0 0 15,4-3 0-15,6-1 0 0,4-6 0 16,6-1 0-16,2-6 0 0,4-3 0 16,3-6 0-16,1-5 0 0,1-4 0 15,4-8 0-15,-3-3 0 0,-1-3 0 16,-1 0 0-16,-3 2 0 0,-3 3 0 15,-2 4 0-15,-1 3 0 0,-3 5 0 16,0 1 0-16,2 5 0 0,2 4 0 16,1 6 0-16,-1 3 0 15,0-1-137-15,0-4-587 0,-4-3-121 16,1-7-1536-16</inkml:trace>
  <inkml:trace contextRef="#ctx0" brushRef="#br0" timeOffset="5561.23">25020 5289 5746 0,'0'0'2417'0,"0"0"-2388"0,-49-29-29 0,30 29 0 16,1 10 0-16,-3 5 0 0,2 4 0 16,5 8 0-16,1 5 0 0,5 3 0 15,4 4 0-15,4 0 0 0,8-1 0 16,7-2 0-16,1-5 0 0,9-6 0 15,4-7 0-15,2-6 0 0,4-6 0 16,2-6 0-16,-6-6 0 0,5-8-477 16,-16-1-1656-16,-1-7-1849 0</inkml:trace>
  <inkml:trace contextRef="#ctx0" brushRef="#br0" timeOffset="5965.22">25225 4816 6875 0,'0'0'52'16,"0"0"712"-16,0 0-263 0,0 0-501 15,0 0 0-15,0 0 0 0,25 42 0 16,-23 5 0-16,0 7 0 15,0 5 0-15,-2 8 0 0,-4 6 0 16,-4 8 0-16,-1 3 0 0,-3-6 0 16,4-5 0-16,2-12 0 15,1-11 0-15,5-9 0 0,2-14 0 16,1-12-1513-16,-3-12-712 0</inkml:trace>
  <inkml:trace contextRef="#ctx0" brushRef="#br0" timeOffset="6141.17">25070 5317 7103 0,'0'0'664'0,"39"0"-239"16,-12 0-425-16,2 0 0 0,0-1 0 15,0-1 0-15,0 1 0 16,-4-1 0-16,4 2 0 0,0 0 0 16,0 2 0-16,2 2-465 0,-7-2-639 15,-1 2-3226-15</inkml:trace>
  <inkml:trace contextRef="#ctx0" brushRef="#br0" timeOffset="6390.26">25552 5387 5406 0,'0'0'1753'0,"0"0"-1077"15,0 0-319-15,0 0-357 16,-35 9 0-16,16 6 0 0,-2 5 0 16,3 5 0-16,1 0 0 0,7-2 0 15,6-1 0-15,4-1 0 0,2 2 0 16,6-2 0-16,4-2 0 0,3-6 0 15,3-2 0-15,3-8 0 0,-2-3 0 16,1-3 0-16,-1-10 0 0,-5-4 0 16,-3-5 0-16,-7-2 0 15,-2-5 0-15,-4 2 0 0,-4-1 0 16,-7-3 0-16,-1 1 0 0,-5 1 0 16,1 2-761-16,5 7-136 0,5 8-159 15,8 4-2318-15</inkml:trace>
  <inkml:trace contextRef="#ctx0" brushRef="#br0" timeOffset="6578.51">25676 5516 5930 0,'0'0'1137'0,"0"0"-513"0,0 0-123 16,0 0-501-16,0 0 0 0,0 0 0 15,0 0 0-15,2-41 0 0,14 11 0 16,3-2 0-16,4 4 0 0,-3 9 0 15,3 2 0-15,2 4 0 0,0 4 0 16,-1-4 0-16,-5 3-213 0,-4-2-4293 0</inkml:trace>
  <inkml:trace contextRef="#ctx0" brushRef="#br0" timeOffset="7058.85">26519 5378 4902 0,'0'0'1248'0,"0"0"-591"0,-27-43 55 16,2 31-39-16,-1 0-673 0,-3 4 0 15,2 4 0-15,4 3 0 0,6 3 0 16,5 9 0-16,4 7 0 15,0 8 0-15,8 6 0 0,2 4 0 16,8 1 0-16,6-2 0 0,7-5 0 16,8-6 0-16,4-9 0 0,5-7 0 15,1-8 0-15,0-4 0 16,-6-6 0-16,-8-6 0 0,-6 0 0 16,-11-2 0-16,-8-1 0 0,-4-2 0 15,-8 0 0-15,-9-1 0 0,-1-2 0 16,-5 3 0-16,-2-2 0 0,2 2 0 15,2 5 0-15,9 0 0 0,6 8 0 16,8 0-229-16,12-1-283 0,9 0-1029 16,2-2-64-16,5 0-724 0</inkml:trace>
  <inkml:trace contextRef="#ctx0" brushRef="#br0" timeOffset="7368.78">26887 4831 5314 0,'-23'-50'584'16,"3"3"-32"-16,-1-1 269 0,6 18-457 16,1 7-88-16,2 10 5 0,3 6-281 15,1 1 0-15,-2 6 0 16,-3 3 0-16,-5 8 0 0,-5 8 0 16,-4 9 0-16,4 6 0 0,5 3 0 15,5 4 0-15,9 6 0 0,6 6 0 16,15 6 0-16,4 5 0 0,5 10 0 15,-1 5 0-15,2 5 0 0,-6 3 0 16,-5-7 0-16,-3-7 0 0,-1-12 0 16,-2-8 0-16,-3-10 0 15,-3-6 0-15,-4-10 0 0,0-9 0 16,-11-10-97-16,3-7-1075 0,-4-5-469 0</inkml:trace>
  <inkml:trace contextRef="#ctx0" brushRef="#br0" timeOffset="7478.42">26639 5451 6867 0,'0'0'968'0,"35"-17"-611"16,-6 11-357-16,6 3 0 0,7 2 0 16,1 0 0-16,0 1 0 0,1 0 0 15,-1 0 0-15,-1-4 0 16,-9-2 0-16,-4-4-2610 0</inkml:trace>
  <inkml:trace contextRef="#ctx0" brushRef="#br0" timeOffset="8061.46">27600 5360 5354 0,'0'0'780'16,"0"0"-428"-16,0 0-15 0,-10 58 699 15,-3-12-703-15,1 4-333 0,4-2 0 16,4-7 0-16,2-6 0 0,2-4 0 15,4-4 0-15,0-6 0 0,0-7 0 16,-2-7 0-16,0-3 0 0,0-4 0 16,4-11 0-16,5-11 0 15,7-16 0-15,1-10 0 0,0-7 0 16,1 1 0-16,-3 4 0 0,-1 5 0 16,1 11 0-16,-5 15 0 0,-1 8 0 15,-1 11 0-15,-2 13 0 0,2 7 0 16,1 8 0-16,-3 2 0 15,-4 0 0-15,-2-3 0 0,5-2 0 16,-3-1 0-16,4-6 0 0,-2-5 0 16,-2-5 0-16,2-7 0 15,-1-1 0-15,1-1 0 0,2-12 0 16,7-6 0-16,-3-7 0 0,0 0 0 16,-3 3 0-16,-5 9 0 0,-2 6 0 15,-2 3 0-15,0 5 0 0,0 1 0 16,-6 12 0-16,1 12 0 0,-3 7 0 15,4 1 0-15,4-3 0 0,2-5 0 16,8-6 0-16,3-2 0 0,5-8-201 16,-1-2-1059-16,0-7-341 0</inkml:trace>
  <inkml:trace contextRef="#ctx0" brushRef="#br0" timeOffset="8327.35">28138 5467 5058 0,'0'0'440'0,"8"-47"12"0,-6 31 397 0,-2 6-389 16,-2 5 104-16,-2 3-195 0,0 0-369 16,-5 1 0-16,-1 2 0 0,-2 12 0 15,-5 6 0-15,3 6 0 16,1 3 0-16,9 1 0 0,2 3 0 16,2 1 0-16,4 1 0 0,9-3 0 15,-1-4 0-15,2-3 0 0,5-6 0 16,4-6 0-16,0-6 0 0,-1-6 0 15,-1-9 0-15,-5-7 0 0,-3-7 0 16,-5-3 0-16,-6-2 0 0,-2-2 0 16,-6-1 0-16,-2-1 0 15,-1 6-609-15,3 7-872 0,0 4-276 0</inkml:trace>
  <inkml:trace contextRef="#ctx0" brushRef="#br0" timeOffset="8561.06">28351 5449 2000 0,'0'0'2858'16,"-19"34"-1706"-16,2-7 13 0,1 2-505 16,-1 5-303-16,7 1-357 0,2-1 0 15,8-2 0-15,2-4 0 16,8-5 0-16,9-4 0 0,3-6 0 16,5-6 0-16,0-7 0 0,2-2 0 15,0-9 0-15,-6-6 0 0,-2-4 0 16,-7-2 0-16,-4-1 0 0,-1-5 0 15,-3 2 0-15,-4 1 0 0,0 1 0 16,-2 7 0-16,2 5-381 0,-2 7-1504 16,0 4-4-16,0-3-800 0</inkml:trace>
  <inkml:trace contextRef="#ctx0" brushRef="#br0" timeOffset="8844.44">28559 5568 2913 0,'0'0'2725'16,"-16"59"-1768"-16,5-25 107 0,5-2-531 15,0-1-533-15,4-5 0 0,4-6 0 16,2-7 0-16,2-7 0 0,5-6 0 16,5-6 0-16,5-11 0 0,4-7 0 15,-5-6 0-15,-3-3 0 16,-3 1 0-16,-1-1 0 0,-5 3 0 16,-2 5 0-16,-4 8 0 0,0 8 0 15,-2 4 0-15,0 4 0 0,0 1 0 16,2 5 0-16,1 10 0 0,3 13 0 15,2 7 0-15,-2 3 0 0,0-3 0 16,1-4 0-16,-1-2 0 0,2-6 0 16,0-5 0-16,-1-5 0 15,-1-8-325-15,-4-3-1292 0,2-8-920 0</inkml:trace>
  <inkml:trace contextRef="#ctx0" brushRef="#br0" timeOffset="9056.19">28936 4839 3709 0,'0'0'3074'16,"0"0"-2230"-16,0 0-279 0,0 0-565 15,0 0 0-15,-9 36 0 16,7 2 0-16,0 11 0 0,2 10 0 16,6 8 0-16,3 13 0 0,1 11 0 15,-4 4 0-15,0-1 0 0,-6-4 0 16,0-10 0-16,-2-9 0 0,-2-9 0 15,0-10 0-15,-4-13 0 0,4-14-1405 16,-5-13-1517-16</inkml:trace>
  <inkml:trace contextRef="#ctx0" brushRef="#br0" timeOffset="9196.26">28865 5413 7387 0,'0'0'664'0,"0"0"-523"15,29-39-141-15,-8 33 0 0,2 6 0 16,6 3 0-16,2 1 0 15,2 2 0-15,2-2 0 0,0-1 0 16,-2 1 0-16,0-4 0 0,-8 0 0 16,-2-1-2438-16</inkml:trace>
  <inkml:trace contextRef="#ctx0" brushRef="#br0" timeOffset="14906.46">13256 11730 2753 0,'0'0'116'0,"0"0"-36"0,0 0 1721 0,0 0-929 0,0 0-284 0,0 0 241 16,0 0-389-16,0 0-60 0,-20 23-47 15,18-17-333-15,-2 0 0 16,-1 0 0-16,-1-1 0 0,6-1 0 15,0-2 0-15,-4-2 0 0,4 0 0 16,4-4 0-16,0-10 0 16,7-13 0-16,1-7 0 0,5-8 0 15,3-1 0-15,1 3 0 0,0 4 0 16,-1 4 0-16,1 4 0 0,-4 8 0 16,-7 7 0-16,-4 8 0 15,-6 4 0-15,4 4 0 0,0 8 0 16,3 7 0-16,-1 5 0 0,2 4 0 15,-6-2 0-15,2-1 0 0,-2-1 0 16,2 1 0-16,1-5 0 0,-3-4 0 16,-2-3 0-16,0-6 0 0,0-3 0 15,0-3 0-15,4-3 0 0,6-9 0 16,7-14 0-16,3-11 0 0,7-6 0 16,4-4 0-16,-4 5 0 0,4 4 0 15,0 7 0-15,-6 10 0 16,-9 11 0-16,-5 6 0 0,-9 8 0 15,-2 15 0-15,0 10 0 0,-11 9 0 16,3 10 0-16,-10 6 0 16,1 6 0-16,1 5 0 0,-1 4 0 15,-2 1 0-15,13-4 0 0,2-3 0 16,8-7 0-16,11-9 0 16,5-6 0-16,7-8 0 0,6-11 0 15,9-10 0-15,1-9 0 0,2-10 0 16,-13-3-517-16,-6-12-2528 0</inkml:trace>
  <inkml:trace contextRef="#ctx0" brushRef="#br0" timeOffset="16155.2">14484 11652 3213 0,'0'0'1761'0,"0"0"-997"0,0 0 217 15,0 0-521-15,0 0-112 0,0 0-16 16,0 0-140-16,0 0-51 0,27 8-141 16,-4-11 0-16,2-8 0 0,2-4 0 15,-7-2 0-15,1-2 0 0,0-1 0 16,-9-1 0-16,2 0 0 0,-7 1 0 16,-3 0 0-16,-4 2 0 0,-6 3 0 15,-9-1 0-15,-1 7 0 16,-9 2 0-16,-6 4 0 0,4 4 0 15,-4 11 0-15,-2 9 0 0,8 7 0 16,-2 5 0-16,7 4 0 16,9 1 0-16,5-2 0 0,6 0 0 15,6-4 0-15,9-4 0 0,7-3 0 16,3-7 0-16,6-3 0 16,2-6 0-16,2-6 0 0,-2-3 0 15,3-3 0-15,-5-8-221 0,-9 3-2192 16,-1-5-836-16</inkml:trace>
  <inkml:trace contextRef="#ctx0" brushRef="#br0" timeOffset="16591.64">15179 11200 5022 0,'0'0'920'0,"-4"-44"-376"0,-7 19 197 0,-1 1-305 15,-9-1-124-15,-3-2-95 16,-3 1-217-16,-4-1 0 0,-2 0 0 15,2 3 0-15,0 3 0 0,8 7 0 16,-2 3 0-16,8 6 0 0,3 5 0 16,-3 4 0-16,3 9 0 0,4 7 0 15,1 7 0-15,1 8 0 0,2 3 0 16,6 5 0-16,6 3 0 0,4 2 0 16,11 0 0-16,0 1 0 0,-1 3 0 15,1 4 0-15,-4 1 0 16,3 1 0-16,-7 2 0 0,-3-2 0 15,-6-4 0-15,0-4 0 0,-4-5 0 16,-4-9 0-16,4-5 0 16,0-8 0-16,0-9 0 0,0-8-657 15,4-4-436-15,-2-7-2112 0</inkml:trace>
  <inkml:trace contextRef="#ctx0" brushRef="#br0" timeOffset="16935.4">15357 11219 4357 0,'0'0'677'0,"-4"-33"-221"0,-7 18 352 15,-5 2-443-15,-5 1-85 16,-4 1 272-16,-2-1-240 0,-4 1 12 15,4 3-263-15,-4 2-61 0,9 4 0 16,1 2 0-16,0 4 0 0,7 6 0 16,-3 8 0-16,1 6 0 15,1 6 0-15,5 5 0 0,-2 5 0 16,5 6 0-16,3 4 0 0,4 2 0 16,4 2 0-16,7-3 0 15,5-4 0-15,1-3 0 0,3-5 0 16,3-3 0-16,-2-2 0 0,-7-7 0 15,1-3 0-15,-7-7-17 0,-4-6-1944 16,0-6-908-16</inkml:trace>
  <inkml:trace contextRef="#ctx0" brushRef="#br0" timeOffset="17078.62">14879 11632 6458 0,'0'0'617'16,"0"0"-233"-16,54-5 228 0,-27 0-491 15,4 2-121-15,0-1 0 0,4 3 0 16,-6 0 0-16,2 0 0 16,-2 1 0-16,-2 1 0 0,-5 1 0 15,5 1-545-15,-12 0-1820 0,-1-1-536 0</inkml:trace>
  <inkml:trace contextRef="#ctx0" brushRef="#br0" timeOffset="17352.43">15340 11672 5934 0,'0'0'753'0,"37"-30"-137"0,-16 10 273 16,-2 1-889-16,-5-3 0 0,3 2 0 16,-9-2 0-16,0 2 0 0,-6-1 0 15,-2 3 0-15,-4 4 0 0,-10 4 0 16,1 6 0-16,-5 5 0 0,-1 10 0 16,0 6 0-16,-3 8 0 0,3 2 0 15,0 5 0-15,1 3 0 16,7-3 0-16,9-1 0 0,2-3 0 15,7-7 0-15,9-4 0 0,9-8 0 16,2-5 0-16,8-6 0 16,-2-8 0-16,8-3 0 0,-3-4-397 15,-1 1-443-15,-10 3-1798 0,-3-1-1507 0</inkml:trace>
  <inkml:trace contextRef="#ctx0" brushRef="#br0" timeOffset="17539.54">15689 11494 3189 0,'0'0'2973'0,"-33"-19"-1612"16,13 14-769-16,-1 7-515 0,7 10-77 16,-3 5 0-16,0 8 0 0,7 2 0 15,6 0 0-15,2 2 0 0,4-3 0 16,8 0 0-16,5-1 0 0,8-3 0 16,-5-5 0-16,5-3 0 0,2-6 0 15,-3-7 0-15,5-5 0 16,-2-8 0-16,2-8 0 0,-8 3-501 15,-3-9-2424-15</inkml:trace>
  <inkml:trace contextRef="#ctx0" brushRef="#br0" timeOffset="17727.29">15919 10996 4149 0,'0'0'3890'0,"0"0"-3737"16,-31 57-153-16,16-21 0 0,9 11 0 15,0-1 0-15,6 5 0 0,0 5 0 16,2-1 0-16,6 3 0 0,-1 1 0 16,-1-1 0-16,-2-1 0 0,-4-5 0 15,4-7 0-15,-2-14-201 0,-2-11-3433 16</inkml:trace>
  <inkml:trace contextRef="#ctx0" brushRef="#br0" timeOffset="17868.81">15793 11523 4289 0,'0'0'2606'0,"0"0"-1910"16,20-34-95-16,-3 24-601 16,0-1 0-16,3 4 0 0,7-1 0 15,-2 4 0-15,2 3 0 0,4 1 0 16,0 1-233-16,0 3-1308 0,-8-2-215 16,-3 0-557-16</inkml:trace>
  <inkml:trace contextRef="#ctx0" brushRef="#br0" timeOffset="18123.41">16198 11424 5274 0,'0'0'2281'16,"0"0"-1644"-16,-48-13-637 0,32 13 0 16,-3 1 0-16,1 4 0 0,-1 1 0 15,7-1 0-15,3-2 0 0,3 2 0 16,2-4 0-16,4 4 0 0,0-3 0 16,4 4 0-16,13 3 0 0,8 2 0 15,6 3 0-15,2 2 0 16,-2 3 0-16,0 1 0 0,-4 2 0 15,-7 0 0-15,-3-1 0 0,-9 0 0 16,-6 0 0-16,-2-3 0 16,-6-2 0-16,-9 1 0 0,-1-4 0 15,-7-4 0-15,-6-1 0 0,-2-4 0 16,-2-2 0-16,-2-2 0 0,-2-3 0 16,0-5 0-16,6-4 0 15,2-3 0-15,4 2-29 0,10-2-3528 0</inkml:trace>
  <inkml:trace contextRef="#ctx0" brushRef="#br0" timeOffset="21336.77">17376 11290 3177 0,'0'0'3426'0,"0"0"-2094"0,0 0-1075 0,0 0-257 16,0 0 0-16,-6 49 0 0,6-15 0 15,0 8 0-15,8 0 0 0,1 0 0 16,1-1 0-16,0 2 0 16,-4-3 0-16,-1-2 0 0,-5-2 0 15,-3-7 0-15,-5-7-1029 0,2-8-1108 16,-4-8-2181-16</inkml:trace>
  <inkml:trace contextRef="#ctx0" brushRef="#br0" timeOffset="21543.77">17132 11285 5998 0,'0'0'1641'15,"0"0"-1381"-15,21-37 33 0,0 22-293 16,6-1 0-16,4-1 0 0,2 2 0 16,8 1 0-16,2 4 0 0,3 3 0 15,-3 5 0-15,3 2 0 16,-9 1 0-16,-4 2 0 0,-2 2 0 15,-6-3-1646-15,-9 0-939 0</inkml:trace>
  <inkml:trace contextRef="#ctx0" brushRef="#br0" timeOffset="21779.83">17717 11193 6454 0,'0'0'921'0,"-10"34"-249"16,4-4-527-16,-5 9-145 0,1 7 0 15,0 1 0-15,4 1 0 0,-1 2 0 16,3-1 0-16,0 0 0 0,2-5 0 16,2-5 0-16,0-5 0 0,6-8 0 15,7-5 0-15,5-7 0 0,9-3 0 16,8-6 0-16,5-3 0 0,5-2 0 16,3-3 0-16,-1-5 0 15,1-2 0-15,-7-6 0 0,-12 3 0 16,-6-4-4315-16</inkml:trace>
  <inkml:trace contextRef="#ctx0" brushRef="#br0" timeOffset="22430.56">12915 12793 4502 0,'0'0'2113'0,"0"33"-1613"0,0-4-168 0,-6 8 208 0,6 0-335 0,-4-4-205 16,4-1 0-16,-2-4 0 16,2-1 0-16,0-5 0 0,0-4 0 15,0-8 0-15,0-4 0 0,0-4 0 16,0-5 0-16,0-11 0 15,0-15 0-15,2-7 0 0,2-7 0 16,7-2 0-16,-1 2 0 0,6-1 0 16,1 9 0-16,4 6 0 0,-1 15 0 15,1 11 0-15,-5 6 0 0,-1 11 0 16,-3 5 0-16,3 6 0 16,1 2 0-16,-1 4 0 0,1 5 0 15,-5 2 0-15,-1 1 0 0,-4 1 0 16,-6 2 0-16,0-6 0 0,-2-1 0 15,-6-7 0-15,6-5 0 0,-6-10-349 16,8-5-1836-16,0-8-1809 0</inkml:trace>
  <inkml:trace contextRef="#ctx0" brushRef="#br0" timeOffset="22708.82">13292 13004 6679 0,'0'0'1428'0,"0"0"-1343"15,43-28-85-15,-18 10 0 0,-2-2 0 16,-3-1 0-16,1-2 0 0,-5 1 0 16,1-1 0-16,-7 3 0 0,-10 0 0 15,0 0 0-15,-6 3 0 0,-4 2 0 16,-7 4 0-16,-8 8 0 16,5 4 0-16,-9 10 0 0,0 10 0 15,2 6 0-15,4 4 0 0,5 4 0 16,1 1 0-16,11 0 0 0,6-5 0 15,10-2 0-15,11-9 0 0,10-8 0 16,6-8 0-16,2-7-85 0,7-9-1443 16,-13 2 11-16,2-4-616 0</inkml:trace>
  <inkml:trace contextRef="#ctx0" brushRef="#br0" timeOffset="23110.89">13655 12752 3545 0,'0'0'957'0,"0"0"-17"16,0 0 569-16,-31-36-829 0,15 36-252 15,-1 9-295-15,-1 6-133 16,-5 9 0-16,2 7 0 0,-6 2 0 16,11 2 0-16,1 2 0 0,5-5 0 15,10 0 0-15,6-6 0 0,9-5 0 16,1-7 0-16,11-9 0 16,2-5 0-16,0-8 0 0,0-5 0 15,-6-3 0-15,-3-2 0 0,-9-2-113 16,3 2-163-16,-8 0 4 0,-4 4-340 15,3 5 304-15,-5 6 55 0,4 4-411 16,-2 10-216-16,8 7 255 0,9 4-99 16,-3 1 532-16,11-4 28 0,-6-5-112 15,-1-1 276-15,3-3 44 16,-2 0 324-16,-7-3-108 0,-7-1-140 16,-3-2 552-16,-2-2 13 0,-2-1 111 15,0 0 553-15,0-1-613 0,-2 0-407 16,-9-6-329-16,5-5 0 15,-4-11 0-15,0-4 0 0,5-8 0 16,1-4 0-16,4 0 0 0,4 1 0 16,3 4 0-16,3 5 0 0,-2 5 0 15,3 4 0-15,-5 5 0 0,0 1 0 16,-2 3 0-16,-2 3 0 16,2 0-2470-16</inkml:trace>
  <inkml:trace contextRef="#ctx0" brushRef="#br0" timeOffset="23842.76">14507 13034 4818 0,'0'0'952'0,"0"0"121"0,0 0-345 0,0 0-296 16,0 0-243-16,0 0-189 0,0 0 0 15,0 0 0-15,0 0 0 0,-12-63 0 16,14 31 0-16,6-3 0 15,-2-1 0-15,7 3 0 0,-3 5 0 16,4 5 0-16,1 6 0 0,1 3 0 16,1 1 0-16,4 1 0 0,5 1 0 15,1 2 0-15,4 0 0 0,-6 1-905 16,-8 4-272-16,-11 0-4265 0</inkml:trace>
  <inkml:trace contextRef="#ctx0" brushRef="#br0" timeOffset="24115.66">14763 12881 4374 0,'0'0'2245'0,"0"0"-1073"15,42-26-771-15,-26 7-401 0,5-3 0 16,-5-1 0-16,1-2 0 16,-7 2 0-16,-6 0 0 0,1 0 0 15,-10 6 0-15,1 2 0 0,-8 7 0 16,-3 8 0-16,1 7 0 0,-3 12 0 15,1 7 0-15,-1 10 0 16,3 2 0-16,2 2 0 0,3-1 0 16,9-1 0-16,9-6 0 0,9-6 0 15,3-6 0-15,10-6 0 0,6-5 0 16,0-7 0-16,2-2-293 16,-10 0-1128-16,-4-6-1420 0</inkml:trace>
  <inkml:trace contextRef="#ctx0" brushRef="#br0" timeOffset="24591.77">15384 12607 5614 0,'0'0'953'0,"0"0"-621"0,0 0 412 0,0 0-195 15,0 0-549-15,-46-13 0 0,23 13 0 16,-4 3 0-16,-4 0 0 0,5 4 0 15,-5 4 0-15,4 4 0 0,2 7 0 16,4 4 0-16,5 1 0 0,1 1 0 16,13 0 0-16,2-6 0 0,10 1 0 15,11-5 0-15,8-4 0 0,6-5 0 16,9-3 0-16,3-1 0 16,-1-3 0-16,-5 3 0 0,-8-1 0 15,-12 1 0-15,-7 0 0 0,-8 2 0 16,-6 1 0-16,-10 4 0 0,-11 5 0 15,-5 3 0-15,-5-1 0 16,-7-1 0-16,3-4 0 0,2-2 0 16,2-6 0-16,10-4 0 0,5-2 0 15,10-2 0-15,8-4-1285 0,16-3 0 16,1-1-180-16,10-4-2184 0</inkml:trace>
  <inkml:trace contextRef="#ctx0" brushRef="#br0" timeOffset="24841.76">15625 12829 3621 0,'0'0'1221'0,"0"-37"99"0,-6 18 149 16,-4 4-945-16,-1 3-487 0,-5 0-37 15,-3 6 0-15,-1 1 0 0,1 5 0 16,0 5 0-16,3 7 0 16,6 7 0-16,3 7 0 0,3 6 0 15,4 1 0-15,0 1 0 0,6-2 0 16,9-4 0-16,1-4 0 15,1-7 0-15,2-6 0 0,1-7 0 16,-3-4 0-16,3-9 0 0,-3-4 0 16,-7-4 0-16,1-5 0 0,-5-1 0 15,-2-4 0-15,-2 0 0 0,0-1-345 16,-2 7-591-16,2-1-1626 0</inkml:trace>
  <inkml:trace contextRef="#ctx0" brushRef="#br0" timeOffset="25092.5">15756 12899 5918 0,'0'0'957'0,"0"0"-309"0,-19 41 21 15,19-36-669-15,0-5 0 16,0 0 0-16,0-2 0 0,0-13 0 16,8-9 0-16,3-8 0 0,1-3 0 15,-2 3 0-15,5 7 0 0,-5 5 0 16,-4 8 0-16,1 7 0 0,-3 3 0 15,-4 5 0-15,6 7 0 16,-2 9 0-16,2 5 0 0,0 1 0 16,-4 0 0-16,1-4 0 0,1-1 0 15,-2-1 0-15,2-2 0 16,2-2-81-16,-2-5-1139 0,2-3-2690 0</inkml:trace>
  <inkml:trace contextRef="#ctx0" brushRef="#br0" timeOffset="25713.89">16124 12751 5882 0,'0'0'124'0,"-46"-32"541"0,34 22 399 16,3 8-607-16,7 0-457 16,-8 2 0-16,-4 3 0 0,-3 7 0 15,3 6 0-15,1 7 0 0,3 0 0 16,-1 5 0-16,1-3 0 0,6 0 0 15,2-3 0-15,4-3 0 16,6-6 0-16,5-5 0 0,3-4 0 16,5-4 0-16,0-5 0 0,-5-5 0 15,3-3 0-15,-7-3 0 0,3 2 0 16,-5-1 0-16,-4 4 0 16,-2 1 0-16,-2 4 0 0,-2 5 0 15,0 1 0-15,0 0 0 0,0 11 0 16,0 8 0-16,0 1 0 0,9 1 0 15,-3-2 0-15,4-4 0 0,0-5 0 16,3-4 0-16,1-4 0 0,1-3 0 16,-3-5 0-16,3-2 0 0,-3-4-521 15,-4 0 37-15,3-1 96 0,-1-1-245 16,0 1 161-16,1 1 188 16,-3 5 132-16,-4 2 44 0,0 5 68 15,-4 1 40-15,0 9 36 0,0 8 252 16,0 4 144-16,-4 3-168 0,4 1-60 15,0-5 12-15,0 0-103 16,4-7 67-16,-2-4 188 0,2-4-164 16,-4-3-4-16,5-3 200 0,-3-5-223 15,6-7-177-15,-2-8 0 0,0-5 0 16,-2-3 0-16,1-1 0 16,-3 4 0-16,-2 2 0 0,6 5 0 15,-4 7 0-15,-2 8 0 0,0 3 0 16,2 2 0-16,2 15 0 0,2 9 0 15,-2 8 0-15,3 4 0 0,-1-5 0 16,-2-8 0-16,6-2 0 0,3-7 0 16,1-5-317-16,-4-6-1132 0,1-5-3741 0</inkml:trace>
  <inkml:trace contextRef="#ctx0" brushRef="#br0" timeOffset="25929.48">16651 12766 7999 0,'0'0'193'0,"0"0"-193"0,0 0 0 0,0 0 0 0,0 0 0 0,-48-11 0 15,27 29 0-15,1 11 0 0,3 2 0 16,7-1 0-16,6 1 0 16,4-2 0-16,4-5 0 0,6-3 0 15,11-6 0-15,0-6 0 0,5-6 0 16,5-4 0-16,3-10 0 0,-6-1 0 15,-1-3 0-15,-10 3-593 0,-3 0-2424 0</inkml:trace>
  <inkml:trace contextRef="#ctx0" brushRef="#br0" timeOffset="26192.77">16766 12948 5754 0,'0'0'628'0,"36"-2"-3"15,-10-10 560-15,5-5-1185 0,-4-4 0 16,0-3 0-16,-2 0 0 0,-8-2 0 15,-3 1 0-15,-4 0 0 16,-8-1 0-16,-2 1 0 0,-6 5 0 16,-8 3 0-16,-7 9 0 0,2 8 0 15,-5 8 0-15,-7 16 0 0,0 7 0 16,-2 9 0-16,2 10 0 16,4 2 0-16,6 4 0 0,11-3 0 15,10-3 0-15,10-6 0 0,11-10 0 16,6-5 0-16,8-10 0 0,4-10 0 15,9-7 0-15,7-2 0 0,3-8-253 16,-14 3-1216-16,1-2-676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9:05:53.65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23557 6046 7599 0,'0'0'296'0,"0"0"-296"0,0 0-16 0,-2 36-4 0,-2-7 20 0,-2 8 8 16,1 7 4-16,5 3-12 15,0 9 84-15,2 8-60 0,1 6 24 16,-3 9 109-16,0 6-157 0,0 6 0 16,0 3 0-16,-5 6 0 0,-1 5 0 15,-2 3 0-15,0 4 0 0,-1 3 0 16,1 0 0-16,-2 8 0 15,8 1 0-15,0 3 0 0,0 4 0 16,2 2 0-16,-3 3 0 0,-1 0 0 16,0 0 0-16,0-3 0 15,-2 1 0-15,0-3 0 0,-3-2 0 16,-1-1 0-16,0-5 0 0,-1-3 0 16,-1-5 0-16,2-6 0 0,-1-6 0 15,7-3 0-15,2-5 0 0,2-9 0 16,2-9 0-16,2-6 0 0,0-8 0 15,1-6 0-15,-3-7 0 16,0-5 0-16,-2-7 0 0,0-6 0 16,0-10 0-16,-2-5 0 0,0-9 0 15,0-5 0-15,-1-3 0 16,-1-11-125-16,0-14-1227 0,-2 4-221 16,6-8-344-16</inkml:trace>
  <inkml:trace contextRef="#ctx0" brushRef="#br0" timeOffset="1310.97">20281 6761 3185 0,'0'0'1193'0,"0"0"-541"0,0 0-264 0,-3 45 132 16,-1-12 189-16,0 10-445 0,4 8-56 16,-2 1 148-16,2 2-204 0,0 1-12 15,2-3 72-15,6-3-156 0,1-8 12 16,-1-4-20-16,-2-7-28 15,7-7-20-15,-3-7 0 0,0-8 4 16,5-7-4-16,1-4 0 0,3-10-20 16,2-9-8-16,-1-5-60 15,-1-5-36-15,1-5 8 0,-1 2-188 16,-4 2 92-16,-7 5 68 0,-4 12 80 16,-2 7 24-16,-2 8 40 0,0 5-4 15,0 11 0-15,0 13 4 0,0 8 108 16,4 6-96-16,-2-3 8 0,7-6-20 15,5-1 4-15,5-8-4 0,5-8 44 16,9-5 44-16,5-9 172 16,1-4 220-16,2-9-331 0,-4-6-149 15,-3-7 0-15,-8-7 0 0,-5-2 0 16,-4-5 0-16,-9-5 0 0,-6-2 0 16,-2-6 0-16,-6 0 0 0,-7 3 0 15,3 9 0-15,2 10 0 16,2 12 0-16,1 10 0 0,5 5 0 15,0 2 0-15,0 1-309 0,5 2-1608 16,9 8-488-16</inkml:trace>
  <inkml:trace contextRef="#ctx0" brushRef="#br0" timeOffset="1759.2">21333 7140 4137 0,'0'0'1553'0,"2"-45"-733"0,-13 25-495 15,-3 4 15-15,-7 2 184 0,-4 3-336 16,1 3-40-16,-1 7 9 0,0 5-157 16,4 10 0-16,1 6 0 0,-1 7 0 15,5 4 0-15,3 1 0 16,7 0 0-16,6-2 0 0,2-2 0 16,8-4 0-16,7-5 0 0,1-4 0 15,3-3 0-15,0-7 0 0,2-3 0 16,1-2 0-16,-1-7 0 0,2-5 0 15,-2-3 0-15,1-4 0 0,-1 2 0 16,-6 6 0-16,-5 4 0 0,-6 6 0 16,0 3 0-16,1 6 0 15,-1 7 0-15,-2 7 0 0,2 0 0 16,-2 2 0-16,3-5 0 0,-3-1 0 16,6-5-241-16,-2-6-759 0,1-5-397 15</inkml:trace>
  <inkml:trace contextRef="#ctx0" brushRef="#br0" timeOffset="1989.86">21682 6517 7651 0,'0'0'256'16,"0"0"29"-16,0 0-285 0,0 0 0 15,0 0 0-15,-31 35 0 0,21 0 0 16,-1 10 0-16,5 5 0 0,2 4 0 15,-2 10 0-15,2 7 0 0,-3 5 0 16,3 1 0-16,2-2 0 0,0-11 0 16,2-7 0-16,-2-10 0 15,2-10 0-15,-4-9 0 0,0-10 0 16,0-10-1313-16,0-4 148 0,-3-9-380 16</inkml:trace>
  <inkml:trace contextRef="#ctx0" brushRef="#br0" timeOffset="2143.84">21388 6936 6302 0,'0'0'1305'0,"0"0"-720"16,0 0-585-16,0 0 0 0,54-1 0 15,-23 1 0-15,4 0 0 16,-2 3 0-16,5 2 0 0,-1 5 0 16,-2 0 0-16,-2 1 0 0,-10 0-1750 15,-5-1-1723-15</inkml:trace>
  <inkml:trace contextRef="#ctx0" brushRef="#br0" timeOffset="2436.56">21794 7230 6895 0,'0'0'640'0,"37"-27"17"16,-16 8-657-16,-1-4 0 0,5-1 0 15,-6-6 0-15,-5 0 0 16,-4-3 0-16,-3 0 0 0,-3 3 0 15,-4 3 0-15,0 11 0 0,-6 6 0 16,-5 10 0-16,-5 11 0 0,-7 9 0 16,-4 8 0-16,0 7 0 0,0 4 0 15,3 3 0-15,5 1 0 16,9-4 0-16,10-2-121 0,8-6-195 16,6-3 48-16,7-5 136 0,6-5 64 15,0-3 52-15,4-3 16 0,0-5 0 16,2 1-4-16,-2-3-132 0,-4 1-613 15,-2 0 113-15,-5 0-144 0,-5-1-1097 16,-1 2-384-16</inkml:trace>
  <inkml:trace contextRef="#ctx0" brushRef="#br0" timeOffset="2561.67">22120 7427 3357 0,'0'0'1445'0,"0"0"-69"16,0 0 113-16,-6-45-964 0,-4 6-525 16,10-4 0-16,0 1 0 0,8 7 0 15,4 7 0-15,3 0 0 16,1 5 0-16,-1 1 0 0,3 1 0 15,1 2 0-15,8-2 0 0,4-3 0 16,-4 5-421-16</inkml:trace>
  <inkml:trace contextRef="#ctx0" brushRef="#br0" timeOffset="3259.7">25004 7356 5850 0,'0'0'845'0,"0"-36"-169"0,0 10 145 0,-6 0-821 0,-3-2 0 15,-3-1 0-15,0 7 0 0,-1 4 0 16,-1 11 0-16,1 7 0 15,-1 9 0-15,-5 11 0 0,1 9 0 16,-5 7 0-16,2 4 0 0,3 2 0 16,5 0 0-16,5-4 0 15,8-6 0-15,4-6 0 0,13-7 0 16,1-6 0-16,15-8 0 0,2-6 0 16,9-11 0-16,-1-5 0 0,-3-4 0 15,-3-3 0-15,-8 4 0 0,-9 1 0 16,-5 7 0-16,-9 6 0 0,-4 4 0 15,2 1 0-15,-2 1 0 0,-2 9 0 16,0 13 0-16,-2 5 0 0,0 4 0 16,2-3 0-16,0-3 0 15,4-5 0-15,5-2 0 0,3-6 0 16,2-4 0-16,1-3 0 0,-3-4-629 16,-1-2-2833-16</inkml:trace>
  <inkml:trace contextRef="#ctx0" brushRef="#br0" timeOffset="3399.36">25320 7313 3617 0,'0'0'3458'0,"0"0"-2510"0,0 0-779 15,0 0-169-15,-10 61 0 0,4-21 0 16,-1 3 0-16,3-5 0 0,4-9 0 16,2 0 0-16,7-8 0 0,3-2 0 15,-2-6-917-15,1-7-616 0</inkml:trace>
  <inkml:trace contextRef="#ctx0" brushRef="#br0" timeOffset="3540.35">25452 6876 7483 0,'0'0'520'0,"0"0"-331"0,0 0-189 16,0 0 0-16,0 0 0 0,0 0 0 15,0 0-353-15,0 0-707 0,-10 47-337 16,16-30-2913-16</inkml:trace>
  <inkml:trace contextRef="#ctx0" brushRef="#br0" timeOffset="3723.61">25506 7599 6098 0,'0'0'1069'0,"0"0"-44"16,0 0-1025-16,29-45 0 0,-10 4 0 15,1-13 0-15,1-1 0 0,-2 7 0 16,1 10 0-16,1 8 0 0,0 11 0 16,-3 8 0-16,1 7 0 15,6 10 0-15,4 8 0 0,6 8 0 16,-8-2-61-16,0 2-3280 0</inkml:trace>
  <inkml:trace contextRef="#ctx0" brushRef="#br0" timeOffset="5771.24">21395 7740 6274 0,'0'0'184'0,"0"0"89"0,-19 61-253 0,5-21 84 0,-1 12 340 16,1 7-180-16,3 10-68 0,7 9 36 16,4 10-184-16,2 7 32 15,11 7-7-15,1 9-73 0,-4 7 0 16,5 2 0-16,-5 3 0 0,-1-7 0 16,-5-6 0-16,2-8-193 15,-2-11-95-15,-4-12-548 0,0-10 115 16,0-23-227-16,0-10-1305 0</inkml:trace>
  <inkml:trace contextRef="#ctx0" brushRef="#br0" timeOffset="6007.71">21715 8083 5214 0,'0'0'36'16,"21"-43"-24"-16,-15 28-12 0,-6 11 396 15,-6 3 176-15,-5 5-107 0,-3 22-121 16,-5 18-268-16,-5 23 92 0,7 18 324 16,-2 10-148-16,5 11-271 15,6 9-73-15,6 4 0 0,2 0 0 16,2-3 0-16,8-7 0 16,-2-7 0-16,5-8-757 0,-7-26-280 15,-2-6-463-15</inkml:trace>
  <inkml:trace contextRef="#ctx0" brushRef="#br0" timeOffset="6553.05">22021 8015 7363 0,'0'0'96'0,"-8"56"240"0,2 0-80 0,-5 16-200 0,-1 7 29 16,1-1-85-16,3 3 0 15,8 6 0-15,0 4 0 0,2 7 0 16,4-2 0-16,3-3 0 0,-3-7-277 15,8-10-23-15,1-7-488 0,1-10-53 16,-3-18-287-16,-3-9-2158 0</inkml:trace>
  <inkml:trace contextRef="#ctx0" brushRef="#br0" timeOffset="7047.88">20764 8695 6094 0,'0'0'593'0,"0"0"-213"0,0 0-92 0,0 0-272 0,56 2 96 16,12-6 352-16,23-4-236 0,25-1-211 15,10 1-17-15,15 1 0 0,5 4 0 16,-1 4 0-16,-8 8 0 0,-18 3 0 16,-9 3 0-16,-17 2-421 15,-17-2-39-15,-9 2-72 0,-16-4 187 16,-13-2-159-16,-16-5-1141 0,-7-6-832 0</inkml:trace>
  <inkml:trace contextRef="#ctx0" brushRef="#br0" timeOffset="7323.79">22292 8339 5282 0,'0'0'668'0,"54"-2"-80"15,-13 10 137-15,0 4-421 0,3 5-72 16,5 6 52-16,-3 4-192 0,-5 2-75 16,-6 3-17-16,-8 1-9 15,-14 2-163-15,-13 0-80 0,-9 5 96 16,-16 4 156-16,-6 1 72 0,0-1 148 15,-6-2 28-15,10-5-199 0,7-9-49 16,7-4 0-16,9-8 0 16,0-6-185-16,10-6-1159 0</inkml:trace>
  <inkml:trace contextRef="#ctx0" brushRef="#br0" timeOffset="57290.09">19987 11672 3289 0,'0'0'1036'0,"0"0"-355"0,-6 39 323 0,6-12-359 15,0 7-137-15,6 4 308 16,-2 0-603-16,-2 4-213 0,-2 0 0 16,0 0 0-16,-2 0 0 0,-4-3 0 15,0-3 0-15,-3-6 0 0,5-7 0 16,2-9 0-16,-2-7 0 0,4-6 0 16,0-2 0-16,4-12 0 0,2-18 0 15,9-10 0-15,-3-10 0 0,5-5 0 16,-5 2 0-16,1 0 0 15,3 6 0-15,1 7 0 0,3 13 0 16,1 9 0-16,-2 7 0 0,-3 8 0 16,1 7 0-16,-1 7 0 0,5 8 0 15,-2 7 0-15,-3 5 0 0,1 4 0 16,-7 4 0-16,2 2 0 16,-1 2 0-16,-7-2 0 0,6-3 0 15,-4-5 0-15,1-6 0 0,-3-7 0 16,10-10 0-16,-8-4-1201 15,5-10-2865-15</inkml:trace>
  <inkml:trace contextRef="#ctx0" brushRef="#br0" timeOffset="62607.35">21570 11756 1924 0,'0'0'3626'0,"0"0"-2533"0,-8-43-445 0,-4 38-184 0,-13 5-172 15,-6 3-280-15,-6 5 12 0,-5 7-20 16,3 1 4-16,4 0-8 0,4-1 0 15,4-1 4-15,8-1-4 16,5-1 0-16,6 1-16 0,4-2 16 16,4 0-4-16,8 0-20 0,13 1 24 15,10 0 0-15,8-1 0 16,10-1 40-16,1 0 20 0,2 0-56 16,-11 0-4-16,-8 3 0 0,-14-1-12 15,-11 2 12-15,-8 3-4 0,-2-2 8 16,-13 3-4-16,-9 1 45 0,-5-1-45 15,-6 2 0-15,-5-2 0 16,1-4 0-16,6-3 0 0,8-6 0 16,4-3 0-16,13-2 0 0,6 0-489 15,4-5-459-15,15-7-105 0,-1 2-1428 16,21-7-388-16</inkml:trace>
  <inkml:trace contextRef="#ctx0" brushRef="#br0" timeOffset="62947.86">21835 11874 5954 0,'0'0'873'16,"-41"-26"303"-16,20 14-987 0,0 4-189 15,3 5 0-15,-1 3 0 16,5 8 0-16,1 7 0 0,-1 6 0 16,3 3 0-16,1 4 0 0,4-1 0 15,4 1 0-15,2-1 0 0,10-5 0 16,3-4 0-16,11-10 0 15,5-5 0-15,0-4 0 0,0-9 0 16,-4-2 0-16,0-1 0 0,-9-3 0 16,-1 0 0-16,-5 2 0 0,-4 3 0 15,-2 4 0-15,-1 1 0 0,-1 2 0 16,0 1 0-16,0 1 0 0,0 2 0 16,0 2 0-16,-2 8 0 0,2 5 0 15,0 5 0-15,-2-1 0 0,0 1 0 16,0-2 0-16,2 0-173 0,-2-3-407 15,6-2 16-15,-2-2-65 16,7-4-803-16,-3-1 239 0,2-5 1 16</inkml:trace>
  <inkml:trace contextRef="#ctx0" brushRef="#br0" timeOffset="63383.07">22087 11981 4834 0,'0'0'780'0,"-23"38"84"15,15-19-519-15,4-3-225 0,4-5 80 16,0-2-180-16,0-3-8 0,2-4-12 16,0 1-12-16,4-3 12 0,1-3 104 15,3-8 88-15,0-10 4 0,3-6 44 16,-1-5-184-16,-2-4 0 0,1 4 20 16,-1 3-64-16,2 4-12 0,-1 8 0 15,-7 5-4-15,4 7 4 0,-6 3 8 16,-2 2-4-16,6 11-4 0,-1 6 89 15,-3 5-89-15,0 4 0 16,-2 0 0-16,0-6 0 0,2 0 0 16,0-3 0-16,0-3 0 0,0-3 0 15,0-5 0-15,0-3 0 16,2 0 0-16,0-3 0 0,5-5 0 16,5-8 0-16,7-9 0 0,4-7 0 15,1-2 0-15,1 3 0 0,-6 5 0 16,-4 6 0-16,-7 7 0 15,-6 5 0-15,-2 4 0 0,0 0 0 16,-2 1 0-16,0 5 0 0,-4 7 0 16,-2 9 0-16,-2 3 0 0,1 2 0 15,3-1 0-15,0-2 0 0,2 0 0 16,2-1 0-16,4 0 0 0,2-3-1161 16,1-4-660-16,1-6-832 0</inkml:trace>
  <inkml:trace contextRef="#ctx0" brushRef="#br0" timeOffset="63574.76">22457 12050 6651 0,'0'0'912'0,"25"-37"-283"0,0 15-629 0,-2-1 0 0,1-1 0 15,-1-1 0-15,0-1 0 16,-5-2 0-16,-1 2 0 0,-7 2 0 16,-3 7 0-16,-5 7 0 0,-2 7 0 15,-2 3 0-15,-11 8 0 0,-12 18 0 16,-8 13 0-16,-2 11 0 15,6 3 0-15,13-6 0 0,14-4 0 16,6-5 0-16,20-7 0 0,10-9 0 16,13-8 0-16,-8-7 0 0,11-7-2626 0</inkml:trace>
  <inkml:trace contextRef="#ctx0" brushRef="#br0" timeOffset="64128.8">23714 11494 4866 0,'0'0'540'0,"-19"-59"244"0,9 25 257 0,-2 3-657 0,-3-1-108 0,-5 2 25 16,-1 0-301-16,-6 4 0 16,-4 7 0-16,0 3 0 0,-6 7 0 15,8 6 0-15,-4 3 0 0,2 8 0 16,2 8 0-16,-2 6 0 16,4 5 0-16,2 4 0 0,7 4 0 15,7 6 0-15,9 4 0 0,4 5 0 16,11 4 0-16,7 5 0 0,3 3 0 15,6 1 0-15,-6 1 0 16,-3-1 0-16,-1-3 0 0,-7-2 0 16,-1-4 0-16,-5-5 0 0,2-7 0 15,-6-4 0-15,-2-8 0 0,0-9 0 16,-6-6-609-16,-2-6-307 0,4-7-1317 16,-9-8-1453-16</inkml:trace>
  <inkml:trace contextRef="#ctx0" brushRef="#br0" timeOffset="64281.84">23274 11949 7207 0,'0'0'596'0,"0"0"-207"16,53-12-389-16,-28 7 0 0,4-1 0 15,2 0 0-15,0-2 0 16,2-1 0-16,2-1 0 0,7-1 0 16,5-1 0-16,1 0 0 0,-3 1 0 15,-12 3-1117-15,-6 1-2621 0</inkml:trace>
  <inkml:trace contextRef="#ctx0" brushRef="#br0" timeOffset="64632.95">23749 11319 2317 0,'0'0'1668'16,"0"0"-1352"-16,0 0 1193 0,0 0-869 15,0 0-383-15,0 0 371 16,19 64-88-16,-15-10-223 0,0 6-317 16,4 0 0-16,1 4 0 0,3 1 0 15,2 4 0-15,-3-1 0 0,-3-1 0 16,-6-2 0-16,-2-2 0 0,-2-7 0 16,-4-5 0-16,0-10-381 0,1-12-1900 15,1-14-424-15</inkml:trace>
  <inkml:trace contextRef="#ctx0" brushRef="#br0" timeOffset="64882.73">23962 11818 6110 0,'0'0'1153'0,"0"0"-377"0,0 0-623 16,0 0-153-16,-50 40 0 0,28-13 0 15,9 0 0-15,5 1 0 0,6-4 0 16,4-1 0-16,8-2 0 15,9-3 0-15,2-4 0 0,6-6 0 16,-3-6 0-16,3-2 0 0,0-5 0 16,-2-4 0-16,-4-6 0 0,-7-4 0 15,0-3 0-15,-5 1 0 0,-3 1 0 16,-4 2 0-16,-2 7 0 0,-2 4 0 16,2 3-169-16,-2 2-503 0,0 2-837 15,2 0-228-15,2 0-524 0</inkml:trace>
  <inkml:trace contextRef="#ctx0" brushRef="#br0" timeOffset="65056.93">24227 11869 5774 0,'0'0'1405'0,"-4"41"-741"16,1-11-315-16,1-2-349 0,2 4 0 15,0 0 0-15,5-2 0 0,1-1 0 16,0-5 0-16,2-1 0 15,-2-6 0-15,1-7 0 0,-5-2 0 16,2-5 0-16,0-6-729 0,-2-1-2256 16</inkml:trace>
  <inkml:trace contextRef="#ctx0" brushRef="#br0" timeOffset="65164.91">24351 11539 7807 0,'0'0'385'0,"0"0"-385"16,0 0 0-16,-35-10 0 0,20 18 0 15,5 1 0-15,6 3-1629 0</inkml:trace>
  <inkml:trace contextRef="#ctx0" brushRef="#br0" timeOffset="65585.88">24504 11852 5682 0,'0'0'444'0,"-7"-36"341"15,1 24 431-15,-4 9-1151 16,0 4-65-16,-5 13 0 0,-1 9 0 16,-1 9 0-16,-2 6 0 0,9 5 0 15,0 2 0-15,10-1 0 0,0-2 0 16,8-5 0-16,4-6 0 15,7-10 0-15,4-7 0 0,4-10 0 16,2-4 0-16,0-14 0 0,-1-9-457 16,-9 3-732-16,0-6-699 0</inkml:trace>
  <inkml:trace contextRef="#ctx0" brushRef="#br0" timeOffset="65739.08">24607 11489 7099 0,'0'0'460'0,"-17"65"173"15,11-14-633-15,-4 8 0 0,2 3 0 16,-1 3 0-16,7-4 0 16,4-4 0-16,7-5 0 0,3-2 0 15,13-6 0-15,-2-5 0 16,-5-12-1169-16,-1-7-5334 0</inkml:trace>
  <inkml:trace contextRef="#ctx0" brushRef="#br0" timeOffset="66173.16">25039 11825 1068 0,'0'0'5755'0,"0"0"-5255"0,0 0 176 15,43-4-483-15,-3 4-193 0,9-1 0 16,11 1 0-16,6-1 0 0,5-2 0 16,-3-1 0-16,2-1 0 0,-10 0 0 15,-6 0 0-15,-11 2 0 0,-14 0 0 16,-8 1-841-16,-11 2-316 0,-10 0-2440 15</inkml:trace>
  <inkml:trace contextRef="#ctx0" brushRef="#br0" timeOffset="66340.85">25109 11989 5454 0,'0'0'732'16,"40"19"-143"-16,1-12 828 15,13-3-1417-15,4-4 0 0,-3-1 0 16,3-4 0-16,2-1 0 0,-4-1 0 16,-2 0 0-16,-5-1 0 0,-5-1-73 15,-5 1-903-15,-12 5-241 0,-2-2-3761 0</inkml:trace>
  <inkml:trace contextRef="#ctx0" brushRef="#br0" timeOffset="66901.81">25990 11740 5678 0,'0'0'840'0,"0"0"-439"0,0 0 147 16,0 0 177-16,39-35-725 0,-12 4 0 15,2-5 0-15,0-4 0 0,0 0 0 16,-2-1 0-16,0-1 0 16,-1 0 0-16,-1 5 0 0,0 3 0 15,-4 8 0-15,-7 9 0 0,-8 8 0 16,-1 7 0-16,-5 2 0 0,0 8 0 15,-7 14 0-15,-1 16 0 16,-6 14 0-16,-3 9 0 0,1 8 0 16,1 0 0-16,7 2 0 0,8 1 0 15,8-1 0-15,11-2 0 0,3-1 0 16,1-3 0-16,-2-4 0 0,-9-7 0 16,-8-5 0-16,-6-8 0 0,-16-9-1041 15,1-9-112-15,-3-10-692 0</inkml:trace>
  <inkml:trace contextRef="#ctx0" brushRef="#br0" timeOffset="67041.35">25903 12153 8192 0,'35'15'0'16,"19"-4"0"-16,8 0 0 0,-6-5 0 15,0-1 0-15,-5 1 0 0,1 1 0 16,-2-1 0-16,-7-2 0 15,-8 1 0-15,-14-1 0 0,-13-2-2618 0</inkml:trace>
  <inkml:trace contextRef="#ctx0" brushRef="#br0" timeOffset="68772.89">21147 13158 4730 0,'0'0'448'0,"16"-37"212"0,-5 25 237 0,-3 6-413 0,-6 2-144 16,-2 4 120-16,0 3-336 0,-4 10-75 16,-2 11-49-16,-7 10 0 15,3 6 0-15,2 2 0 0,3-3 0 16,3 1 0-16,2 0 0 0,4-1 0 16,3-5 0-16,-1-4 0 15,4-8 0-15,5-7 0 0,-3-8 0 0,3-6 0 16,1-4 0-16,3-9 0 15,-1-6 0-15,-1-5 0 0,-3-4 0 16,1 2 0-16,-5 0 0 0,-4 8 0 16,-2 6 0-16,-2 6-73 0,-2 5-399 15,5 6 84-15,-5 9 128 0,2 12 256 16,0 4-20-16,4 2 24 0,0-7 8 16,9-6 8-16,1-4-16 0,1-6 88 15,3-3 0-15,1-4 40 16,0-3 172-16,-5-9-104 0,5-4 48 15,-5-4-91-15,-5-7-153 0,3-2 0 16,-8-3 0-16,1-1 0 0,-5-1 0 16,-2 0 0-16,-2-1 0 15,-5 3 0-15,3 5 0 0,-2 6 0 16,4 7 0-16,2 8 0 0,0 2-53 16,2 2-795-16,6 7-1561 0,1 0 656 15,3 4-848-15</inkml:trace>
  <inkml:trace contextRef="#ctx0" brushRef="#br0" timeOffset="69080.36">21703 13322 5574 0,'0'0'880'0,"-9"-32"-231"0,1 13 295 0,-2 4-799 0,-3 2-145 0,-3 3 0 0,-1 8 0 0,1 5 0 0,1 14 0 15,3 6 0-15,0 5 0 16,3 2 0-16,5-1 0 0,2 1 0 15,2-2 0-15,2-5 0 0,8-3 0 16,1-7 0-16,5-6 0 0,-1-6 0 16,3-7 0-16,-3-4 0 15,1-6 0-15,-1-1 0 0,-5-2 0 16,3-3 0-16,-5 4 0 0,-2 5 0 16,0 4 0-16,-2 6 0 0,-4 2 0 15,5 4 0-15,1 11 0 0,0 11 0 16,-2 9 0-16,2 5 0 15,-2-5 0-15,5-3 0 0,-1-4 0 16,6-4 0-16,1-6-249 0,-3-6-1748 16,-1-7-1112-16</inkml:trace>
  <inkml:trace contextRef="#ctx0" brushRef="#br0" timeOffset="69264.69">21907 12864 8099 0,'0'0'93'0,"0"0"-93"16,0 0 0-16,0 0 0 0,0 0 0 16,-4 64 0-16,4-19 0 15,0 7 0-15,4 2 0 0,3-1 0 16,-3 3 0-16,2-1 0 0,0-2 0 16,0-4 0-16,-2-6 0 0,5-12-213 15,-7-6-1756-15</inkml:trace>
  <inkml:trace contextRef="#ctx0" brushRef="#br0" timeOffset="69400.89">21783 13314 6530 0,'0'0'401'0,"46"-28"451"16,-13 11-443-16,2 0-409 0,6 2 0 16,3 2 0-16,-5 3 0 0,0 3 0 15,-6 4 0-15,-4 2 0 16,-6 1 0-16,-8 2-737 0,-7 3-816 0</inkml:trace>
  <inkml:trace contextRef="#ctx0" brushRef="#br0" timeOffset="69808.16">22162 13415 4293 0,'0'0'885'0,"0"0"439"0,0 0-419 15,43-36-413-15,-33 16-199 0,-1 1-293 16,-3-2 0-16,-2 0 0 15,-4 1 0-15,-4 1 0 0,0 4-101 16,-7 2 1-16,-3 5 80 0,-1 6-32 16,1 4 0-16,-1 11 44 0,1 5 4 15,-5 5-48-15,9 5 52 0,-2 5 0 16,1 1-24-16,9 2 16 0,2-1-188 16,11-4-8-16,7-5 84 0,3-7 20 15,2-4 8-15,6-4 48 16,-5-2-176-16,1-4 16 0,0-1 15 15,-4-3 65-15,-5-1 84 0,-3 0 40 16,-7 0 24-16,-4 0-20 16,0 0 68-16,0 0 441 0,-2-1-149 15,0-1 12-15,0 0 180 0,0-3-511 16,2-3-45-16,0-5 0 0,4-8 0 16,-2-4 0-16,7 0 0 0,-1 1 0 15,0 5 0-15,3 1 0 16,-1 3 0-16,-1-1 0 0,-5-2 0 15,0 3-357-15,-2-3-1952 0</inkml:trace>
  <inkml:trace contextRef="#ctx0" brushRef="#br0" timeOffset="70179.24">22641 13348 5150 0,'0'0'2721'0,"0"0"-2400"0,50-5-321 0,-27 1 0 0,-3 1 0 15,7 0 0-15,-6 0 0 16,-1-1 0-16,3-2 0 0,-4-3 0 15,-5 1-1529-15,-3-1-921 0</inkml:trace>
  <inkml:trace contextRef="#ctx0" brushRef="#br0" timeOffset="70384.12">23061 12915 7319 0,'0'0'648'0,"0"0"-423"16,0 0-225-16,0 0 0 0,-6 34 0 16,1 4 0-16,-1 9 0 0,6 10 0 15,0 0 0-15,-2 2 0 0,2 4 0 16,-2-1 0-16,0-3 0 0,2-6 0 16,0-5 0-16,-2-7 0 0,0-10 0 15,2-11-1557-15,-4-9-1301 0</inkml:trace>
  <inkml:trace contextRef="#ctx0" brushRef="#br0" timeOffset="70549.94">22918 13306 7083 0,'0'0'592'16,"0"0"-75"-16,48-35-517 0,-23 26 0 16,1 4 0-16,1 2 0 0,8 3 0 15,5 1 0-15,1 4 0 0,0 4-9 16,3 0-1159-16,-13-1-1477 15,-2 0-569-15</inkml:trace>
  <inkml:trace contextRef="#ctx0" brushRef="#br0" timeOffset="70751.09">23371 13359 5282 0,'-35'0'1104'0,"6"0"-511"0,2 1 620 16,4 7-1213-16,3 4 0 0,3 6 0 15,5 2 0-15,3 2 0 16,9 0 0-16,6 0 0 0,11-4 0 15,8-1 0-15,4-7 0 0,2-5 0 16,6-5 0-16,-6-4 0 16,0-6 0-16,-4-4 0 0,-9-5 0 15,-5-2 0-15,-7-4 0 0,-6 0 0 16,-2 1 0-16,-8 2 0 0,-5-1 0 16,3 8-185-16,-3-1-3893 0</inkml:trace>
  <inkml:trace contextRef="#ctx0" brushRef="#br0" timeOffset="71090.62">23621 13353 6506 0,'0'0'1093'15,"0"0"-557"-15,39 0-479 16,-14 0-57-16,8 3 0 0,-2 5 0 15,0-1 0-15,0 1 0 0,-2 0 0 16,-4 2 0-16,-2-2 0 0,-3-1 0 16,-5-3-533-16,-5-2-1140 0</inkml:trace>
  <inkml:trace contextRef="#ctx0" brushRef="#br0" timeOffset="71416.38">24078 13372 6186 0,'0'0'921'16,"-23"-40"164"-16,9 19-1085 15,-3 6 0-15,-2 2 0 0,5 5 0 16,2 4 0-16,-3 4 0 0,-1 11 0 16,3 7 0-16,-3 6 0 0,3 4 0 15,1 2 0-15,6 0 0 16,4-1 0-16,2 0 0 0,8-7 0 15,4-3 0-15,3-8 0 0,1-5 0 16,3-4 0-16,-3-2 0 0,1-6 0 16,-5-2 0-16,1-1 0 0,-5-1 0 15,-2 2 0-15,-2 2 0 0,-2 3 0 16,-2 2 0-16,0 1 0 0,2 4 0 16,-2 5 0-16,5 6 0 0,-1 3 0 15,0 0 0-15,2-2 0 16,0-3 0-16,3-3 0 0,1-1 0 15,2-4 0-15,-1 0-1297 0,-3-4 40 0</inkml:trace>
  <inkml:trace contextRef="#ctx0" brushRef="#br0" timeOffset="71723.25">24243 13419 7123 0,'0'0'1069'0,"0"0"-1069"0,-16 39 0 0,14-17 0 0,2-2 0 0,0-1 0 16,6-5 0-16,0-2 0 0,2-3 0 16,-4-4-433-16,1-2-1384 0,-1-3-936 15</inkml:trace>
  <inkml:trace contextRef="#ctx0" brushRef="#br0" timeOffset="71826.37">24318 13079 6390 0,'0'0'289'0,"0"0"-241"0,0 0-48 16,0 0-429-16,0 0-587 0,0 0-3674 0</inkml:trace>
  <inkml:trace contextRef="#ctx0" brushRef="#br0" timeOffset="72009.14">24390 13600 4750 0,'0'0'1873'16,"0"0"-377"-16,2-40-1423 0,0 10-73 16,6-4 0-16,1-1 0 15,-1 0 0-15,2 6 0 0,1 4 0 16,1 6 0-16,-2 4 0 0,3 1 0 16,-1 2 0-16,7 1 0 0,6 0 0 15,-5 3 0-15,7-3-2802 0</inkml:trace>
  <inkml:trace contextRef="#ctx0" brushRef="#br0" timeOffset="72446.56">25016 13276 7083 0,'0'0'660'0,"0"0"-211"0,0 0-449 0,58 18 0 0,-29-15 0 16,2 0 0-16,2-1 0 0,0 0 0 15,2 2 0-15,-2 0 0 0,1 0 0 16,-10-2 0-16,-5 1 0 0,-9-2-13 16,-8 0-1912-16,-2 3-320 0</inkml:trace>
  <inkml:trace contextRef="#ctx0" brushRef="#br0" timeOffset="72609.16">25043 13494 6639 0,'0'0'916'0,"0"0"-624"0,44 18 53 16,-9-14-345-16,2-2 0 0,-2-1 0 16,0 0 0-16,-4 1 0 0,2 2 0 15,-4-1 0-15,-2 0 0 0,-2-3 0 16,-4 0 0-16,-5-1 0 0,-3-5-2498 0</inkml:trace>
  <inkml:trace contextRef="#ctx0" brushRef="#br0" timeOffset="73946.34">25926 13054 5198 0,'33'-20'844'0,"2"5"-203"0,6 2-21 0,1 5 20 0,-1 5-391 0,-4 3-249 16,-4 5 0-16,-4 4 0 0,-10 5 0 15,-7 3 0-15,-6-2 0 0,-3 2 0 16,-6 1 0-16,-5-3 0 0,-4 4 0 16,-5-2 0-16,-1-1 0 15,-3 0 0-15,0-2 0 0,1-3 0 16,-5-2 0-16,0-2 0 0,0 2 0 16,3-3 0-16,1-1 0 0,4 0 0 15,7 0 0-15,4-1 0 0,2-1 0 16,4 1 0-16,0 0 0 15,2 5 0-15,6 1 0 0,11 2 0 16,7 4 0-16,5-1 0 0,3 0 0 16,3 0 0-16,-2 2 0 0,-4 0 0 15,-4 2 0-15,-11 2 0 0,-7-1 0 16,-9 1 0-16,-5 0 0 0,-9 1 0 16,-7 0 0-16,-8 1 0 0,-6-2 0 15,-2 0 0-15,-4-3 0 16,-1-5 0-16,5-4 0 0,6-8 0 15,8-1 0-15,9-7 0 0,8-6 0 16,6-6-801-16,4-6-72 16,12-3 5-16,3 5-853 0,4-5 21 0</inkml:trace>
  <inkml:trace contextRef="#ctx0" brushRef="#br0" timeOffset="74271.23">26604 13021 6242 0,'0'0'845'0,"0"0"260"0,0 0-1105 0,-33-15 0 0,12 21 0 16,-8 15 0-16,-6 11 0 0,-2 12 0 15,0 6 0-15,-1 5 0 0,7 5 0 16,9-1 0-16,7 1 0 0,7-6 0 16,8-5 0-16,6-6 0 0,15-12 0 15,8-7 0-15,8-8 0 16,6-11 0-16,3-5 0 0,-1-8 0 15,-8-9 0-15,-3-1 0 0,-14-4 0 16,-9 0 0-16,-7 1 0 0,-8 2 0 16,-13 5 0-16,-6 6 0 15,-8 8 0-15,-6 9 0 0,-2 7 0 16,-3 7 0-16,3 2 0 0,2 1 0 16,10-2 0-16,11-1-353 0,9-8-952 15,9-3-679-15</inkml:trace>
  <inkml:trace contextRef="#ctx0" brushRef="#br0" timeOffset="74624.35">26992 13199 7403 0,'0'0'692'0,"-18"-44"-595"0,5 28-97 15,-1 6 0-15,-5 5 0 16,-3 5 0-16,-3 2 0 0,-2 10 0 15,-2 8 0-15,0 8 0 0,2 7 0 16,0 9 0-16,-2 8 0 0,7 5 0 16,7 1 0-16,9-3 0 15,10-6 0-15,13-8 0 0,12-7 0 16,10-9 0-16,10-10 0 0,3-8 0 16,6-7 0-16,-2-12 0 15,-9-6 0-15,-5-6 0 0,-11-7 0 0,-9-2 0 16,-7-3 0-16,-9-4 0 0,-6-5 0 15,-10-2 0-15,-7 4 0 16,-8 6 0-16,-1 7 0 0,-1 11 0 16,2 8 0-16,6 8 0 0,11 3 0 15,8 4-233-15,8 5-755 0,15 2-229 16,-2 0-456-16,8 0 125 0</inkml:trace>
  <inkml:trace contextRef="#ctx0" brushRef="#br0" timeOffset="74916.34">27468 13236 7211 0,'0'0'636'0,"12"-59"-291"16,-12 30-345-16,-4 7 0 15,-6 5 0-15,-9 6 0 0,-1 9 0 16,-7 4 0-16,-6 14 0 0,0 9 0 16,-1 9 0-16,3 11 0 0,5 8 0 15,5 10 0-15,9 3 0 0,7 0 0 16,10-6 0-16,11-8 0 15,5-9 0-15,6-10 0 0,6-12 0 16,4-9 0-16,4-12 0 0,3-7 0 16,-1-11 0-16,-4-8 0 0,-1-10 0 15,-7-5 0-15,-7-6 0 0,-7-7 0 16,-5-7 0-16,-8-7 0 0,-4-3 0 16,-4 2 0-16,-6 4 0 0,-5 14 0 15,-3 18 0-15,-5 8-849 16,5 14-1732-16,-7 2-877 0</inkml:trace>
  <inkml:trace contextRef="#ctx0" brushRef="#br0" timeOffset="75700.25">21343 14680 6246 0,'0'0'577'0,"-17"-36"-217"15,11 18 336-15,-4 4-383 0,-7 3-313 16,1 3 0-16,-1 8 0 0,-3 3 0 16,1 13 0-16,-2 5 0 0,5 7 0 15,1 3 0-15,3 5 0 16,6 0 0-16,6-1 0 0,2-4 0 15,6-3 0-15,5-4 0 0,7-6 0 16,5-9 0-16,2-5 0 0,4-4 0 16,-2-8 0-16,0-8 0 0,-2-3 0 15,-3 0 0-15,-5-2 0 0,-2 5 0 16,-9 6 0-16,-2 4 0 16,-6 6 0-16,4 0 0 0,-2 2 0 15,0 11 0-15,-2 10 0 0,0 5 0 16,2 1 0-16,5-6 0 0,3-6 0 15,4-4 0-15,3-6-389 0,-1-3-691 16,1-4-2350-16</inkml:trace>
  <inkml:trace contextRef="#ctx0" brushRef="#br0" timeOffset="75827.41">21688 14736 7015 0,'0'0'1177'16,"0"0"-1177"-16,0 0 0 0,-33 44 0 15,19-12 0-15,-1 0 0 0,9-5 0 16,6-5 0-16,0-8 0 0,14-3 0 16,-3-4 0-16,-3-4-873 0,-4-3-2333 0</inkml:trace>
  <inkml:trace contextRef="#ctx0" brushRef="#br0" timeOffset="75959.06">21713 14308 5622 0,'0'0'136'0,"0"0"-64"16,0 0-72-16,0 0-16 16,0 0-632-16,0 0-1289 0</inkml:trace>
  <inkml:trace contextRef="#ctx0" brushRef="#br0" timeOffset="76143.22">21783 14905 5278 0,'0'0'816'0,"0"0"-315"0,0 0 515 16,0 0-648-16,0 0-155 0,0 0-213 16,15-62 0-16,-9 24 0 0,2 1 0 15,1 7 0-15,-3 4 0 0,2 7 0 16,-2 4 0-16,5 5 0 16,-1 0 0-16,8-3 0 0,1 0 0 15,0 0-1297-15,3-1-3157 0</inkml:trace>
  <inkml:trace contextRef="#ctx0" brushRef="#br0" timeOffset="76455.73">22157 14261 5622 0,'0'0'0'0,"0"0"-192"0,0 0-524 16,0 0-1317-16</inkml:trace>
  <inkml:trace contextRef="#ctx0" brushRef="#br0" timeOffset="76935.27">22007 14719 6595 0,'0'0'680'0,"39"8"-200"0,-2-6-43 0,2-1-437 0,1 1 0 16,1-2 0-16,-4 0 0 0,4 0 0 15,-1-3 0-15,-11 1-669 0,-4-3-1088 16</inkml:trace>
  <inkml:trace contextRef="#ctx0" brushRef="#br0" timeOffset="77227.14">22618 14326 6422 0,'0'0'257'16,"-12"33"615"-16,4-1-412 0,-3 10-279 15,3 5-181-15,2 4 0 0,4 1 0 16,2-2 0-16,4-3 0 0,2-2 0 16,2-3 0-16,1-2 0 15,-1-3 0-15,-2-6 0 0,-2-5 0 16,-2-9-145-16,-2-7-2876 0</inkml:trace>
  <inkml:trace contextRef="#ctx0" brushRef="#br0" timeOffset="77369.34">22461 14750 6442 0,'0'0'8'0,"50"-46"909"16,-11 26-265-16,0 7-479 0,-1 2-173 15,-5 7 0-15,-6 0 0 0,4 4 0 16,-7 4 0-16,-1 3 0 0,0 2-1529 16,-9-1 0-16,5 2-176 0</inkml:trace>
  <inkml:trace contextRef="#ctx0" brushRef="#br0" timeOffset="77602.66">22918 14744 4349 0,'0'0'1741'0,"0"0"-232"0,0 0-916 0,-39-24-593 16,18 22 0-16,-2 5 0 15,1 8 0-15,1 8 0 0,0 4 0 16,5 4 0-16,3 0 0 0,9-1 0 16,4-4 0-16,11-5 0 0,5-3 0 15,7-8 0-15,2-6 0 16,8-5 0-16,-2-8 0 0,-4-6 0 15,-5-2 0-15,-3-4 0 0,-7 0 0 16,-5 0 0-16,-7-1 0 0,-2 2 0 16,-7 3 0-16,-5 0 0 0,8 5-953 15,-9 2-2105-15</inkml:trace>
  <inkml:trace contextRef="#ctx0" brushRef="#br0" timeOffset="77930.38">23265 14718 6270 0,'0'0'997'0,"0"0"-317"0,56-3-435 0,-25-2-245 0,2-2 0 0,2 1 0 16,-1 0 0-16,-3 2 0 15,-5 1 0-15,-3 2 0 0,-6 1 0 16,-5-1 0-16,1 1 0 0,-5-2-1085 15,0-1-3497-15</inkml:trace>
  <inkml:trace contextRef="#ctx0" brushRef="#br0" timeOffset="78455.22">23718 14684 6863 0,'0'0'792'0,"0"0"-255"15,0 0-537-15,0 0 0 0,-35-19 0 16,29 22 0-16,-5 9 0 0,-1 12 0 16,4 5 0-16,0 4 0 0,8-5 0 15,6-2 0-15,2-3 0 0,4-4 0 16,3-5 0-16,1-4 0 0,3-7 0 16,0-3 0-16,1-6 0 15,3-7 0-15,-2-3 0 0,-3-6 0 16,1-1 0-16,-3-1 0 0,-3 0 0 15,-3 0 0-15,1 3 0 0,-5 2 0 16,-2 6 0-16,-2 5 0 0,0 2 0 16,-2 2 0-16,0 2 0 15,0-3 0-15,0 3 0 0,0-2 0 16,-2 3 0-16,0 1 0 0,-2 0 0 16,4 5 0-16,-4 7 0 0,2 10 0 15,2 9 0-15,4 5 0 16,6 3 0-16,2-5 0 0,7-2 0 15,0-6 0-15,5-6 0 0,-1-4 0 16,-2-9 0-16,-3-6 0 0,-5-7 0 16,-3-9 0-16,-4-7 0 0,1-4 0 15,-5-2 0-15,-2-3 0 0,0 0 0 16,-5-2 0-16,1 2 0 16,2 5 0-16,0 6 0 0,0 7 0 15,2 5 0-15,-2 4 0 0,2 4 0 16,-2 0 0-16,-2 6 0 0,-4 6 0 15,-1 3 0-15,3 2 0 0,4 0 0 16,6-3 0-16,7-7-821 0,1-1-956 16</inkml:trace>
  <inkml:trace contextRef="#ctx0" brushRef="#br0" timeOffset="78839.89">24320 14802 1112 0,'0'0'1153'0,"12"-35"-465"0,-4 16 372 0,-1 0-323 0,-3 0 87 0,-4-1 449 16,0 1-557-16,-7 0-87 16,-3 7-629-16,-2 4 0 0,-5 4 0 15,-3 8 0-15,-3 8 0 0,0 6 0 16,0 5 0-16,1 6 0 0,7-1 0 15,5 2 0-15,6-3 0 0,6-1 0 16,8-3 0-16,2-3 0 0,3-5 0 16,1-4 0-16,3-5 0 15,-2-6 0-15,1-5 0 0,-1-7 0 16,-1 0 0-16,-1-2 0 0,-3-1 0 16,1-2 0-16,-3 3 0 0,-4 3 0 15,-2 4 0-15,0 6 0 16,-2 1 0-16,0 3 0 0,1 9 0 15,1 6 0-15,-2 1 0 0,4 1 0 16,-2-8 0-16,-4-4 0 0,10-4-405 16,-1-4-860-16,3-6-471 0</inkml:trace>
  <inkml:trace contextRef="#ctx0" brushRef="#br0" timeOffset="79010.73">24578 14281 7363 0,'0'0'829'0,"0"0"-829"16,0 0 0-16,0 0 0 0,-6 39 0 16,2 6 0-16,-5 9 0 15,5 7 0-15,0 3 0 0,2 0 0 16,0-1 0-16,2-5 0 0,0-7 0 16,2-5 0-16,2-5 0 0,0-7 0 15,1-13-561-15,-5-4-3849 0</inkml:trace>
  <inkml:trace contextRef="#ctx0" brushRef="#br0" timeOffset="79211.39">24481 14748 6242 0,'0'0'1321'16,"52"-6"-692"-16,-21 0-629 0,-7 0 0 15,-1 1 0-15,0 0 0 0,-2-1 0 16,-1 1 0-16,-1-1 0 0,-3 1 0 15,1 1-29-15,-3 1-395 0,-1 1 8 16,-5-2-461-16,0 3-211 0,-6 0-209 16,-2 0-1368-16</inkml:trace>
  <inkml:trace contextRef="#ctx0" brushRef="#br0" timeOffset="79627.77">24764 14666 1968 0,'0'0'1421'0,"0"0"184"0,0 0-797 16,0 0-252-16,-33-7-175 0,25 10-293 15,-3 1-4-15,-1 5-56 16,-2 2-20-16,-3 4-8 0,5-2 28 15,1-3-12-15,9 1 136 0,2 0 240 16,0-1-184-16,2 2 24 0,7 0-15 16,1 0-217-16,4-2 0 0,5-3 0 15,2-1 0-15,-1-3 0 0,3-2 0 16,0-1 0-16,-3-3 0 16,1-2 0-16,-4-4 0 0,-3-2 0 15,-4-1 0-15,-5-1 0 0,-3 2 0 16,-2 3 0-16,0 1 0 0,0 3 0 15,-4 4 0-15,-1 0 0 0,-1 3 0 16,-2 9 0-16,0 7 0 0,4 4 0 16,4 2 0-16,4-4-41 15,6-3-227-15,4-4-136 0,-1-1 148 16,1-3 148-16,-3-4 100 0,-3-4 8 16,-2-1 56-16,-4-1 372 0,2 0-116 15,0-1-23-15,3-2-289 16,-1-3 0-16,-2-4 0 0,2 0 0 15,-2-2 0-15,3-4 0 0,-3 3 0 16,0-3 0-16,2 3 0 0,0-3 0 16,5 3 0-16,-1-2 0 0,2-1 0 15,1-1 0-15,-1 0 0 0,5-2 0 16,1 0 0-16,-3 5-533 0,3-3-3597 16</inkml:trace>
  <inkml:trace contextRef="#ctx0" brushRef="#br0" timeOffset="80030.37">25339 14677 7051 0,'0'0'528'0,"0"0"-204"0,43-2-35 0,-22-1-289 15,6 1 0-15,4 1 0 0,-2-3 0 16,2 4 0-16,-2 0 0 0,-5 0 0 16,-1 0 0-16,-8 0 0 0,-3 0 0 15,-8 1 0-15,-2 1 0 16,0-1-1317-16,-2 1-388 0</inkml:trace>
  <inkml:trace contextRef="#ctx0" brushRef="#br0" timeOffset="80200.39">25347 14829 7051 0,'0'0'1141'0,"0"0"-1141"0,0 0 0 15,39 18 0-15,-10-15 0 0,6-1 0 16,-4 2 0-16,0 1 0 0,2 2 0 15,5 1 0-15,1-1 0 0,4-3 0 16,3-4 0-16,-9-4-73 0,2-4-1864 16</inkml:trace>
  <inkml:trace contextRef="#ctx0" brushRef="#br0" timeOffset="80650.32">26720 14180 7099 0,'0'0'1008'0,"-11"39"-923"0,3-4-85 0,0 7 0 15,-1 2 0-15,5-6 0 0,4 0 0 16,0-3 0-16,0-3 0 0,4-4 0 16,3-5 0-16,1-2 0 15,2-7 0-15,5-4 0 0,-1-7-421 16,-3-3-2512-16,-1-2-1793 0</inkml:trace>
  <inkml:trace contextRef="#ctx0" brushRef="#br0" timeOffset="80868.46">27145 14195 7591 0,'0'0'601'0,"-41"42"-601"0,14-7 0 16,-4 10 0-16,-4 10 0 15,-2 6 0-15,-2 5 0 0,-1 5 0 16,1 4 0-16,0 4 0 0,-5 2 0 16,3 0 0-16,0-3 0 0,1-6 0 15,5-7 0-15,6-8 0 0,11-13 0 16,5-12 0-16,9-13 0 0,4-12 0 16,2-4-693-16,9-7-1620 0</inkml:trace>
  <inkml:trace contextRef="#ctx0" brushRef="#br0" timeOffset="81368.49">26964 14768 6971 0,'0'0'1124'16,"0"0"-1027"-16,0 0-97 0,39 0 0 15,-8-6 0-15,6 0 0 0,-4-2 0 16,-4 2 0-16,-2 4 0 16,-2 0 0-16,-5 2 0 0,-5 3 0 15,-5 5 0-15,-8 3 0 0,-4 1 0 16,-10 3 0-16,-11 3 0 0,-6-3 0 15,-8 3 0-15,-4 1 0 0,-1-1 0 16,-1-1 0-16,4-2 0 0,3-1 0 16,7-1 0-16,11-1 0 15,7-1 0-15,11-2 0 0,5 2 0 16,11 0 0-16,9-1 0 0,4 1 0 16,6 0 0-16,0-1 0 0,2 1 0 15,-4 0 0-15,-2-1 0 16,-4 3 0-16,-6-1 0 0,-11 1 0 15,-5 0 0-15,-12 3 0 0,-7 0 0 16,-9 2 0-16,-2 1 0 0,-4-1 0 16,-2-3 0-16,0-1 0 0,2-3 0 15,3-2 0-15,5-4 0 16,6-1 0-16,7-3 0 0,4-1 0 0,4-1-329 16,-2-3-1324-16,6-6-404 0</inkml:trace>
  <inkml:trace contextRef="#ctx0" brushRef="#br0" timeOffset="81707.42">27507 14768 6366 0,'0'0'981'0,"0"0"-225"0,-54-11-667 0,32 21-89 0,1 4 0 0,-6 10 0 0,2 7 0 15,1 6 0-15,-1 8 0 16,4 3 0-16,5 1 0 0,1 1 0 15,7-3 0-15,2-3 0 0,6-10 0 16,4-5 0-16,8-10 0 0,5-10 0 16,5-7 0-16,3-4 0 0,4-12 0 15,-2-4 0-15,0-6 0 0,-6 1 0 16,-7-1 0-16,-6 5 0 16,-8 4 0-16,-8 4 0 0,-9 5 0 15,-5 6 0-15,-7 6 0 0,-2 7 0 16,0 7 0-16,0-1 0 0,4 2 0 15,6-3 0-15,5-2 0 0,7-6 0 16,9-1-893-16,0-5-840 0,11-4-516 16</inkml:trace>
  <inkml:trace contextRef="#ctx0" brushRef="#br0" timeOffset="82047.59">27809 14860 3197 0,'0'0'4554'16,"0"0"-4113"-16,-6-35-441 0,0 33 0 15,-7 2 0-15,-10 2 0 0,-3 11 0 16,-8 6 0-16,1 7 0 16,4 3 0-16,3 5 0 0,5 3 0 15,9 3 0-15,7-1 0 0,5 2 0 16,11-6 0-16,7-5 0 0,3-5 0 15,8-10 0-15,0-7 0 0,4-4 0 16,2-9 0-16,-2-9 0 0,-2-7 0 16,-4-7 0-16,-4-1 0 15,-7-1 0-15,-7-4 0 0,-5 1 0 16,-4 1 0-16,-11 3 0 0,-1 4 0 16,-5 6 0-16,1 10 0 0,1 5 0 15,5 4 0-15,4 0 0 16,6 1 0-16,10 3-273 0,9-2-1500 15,-3-2 77-15,5 0-754 0</inkml:trace>
  <inkml:trace contextRef="#ctx0" brushRef="#br0" timeOffset="82355.39">28212 14834 6715 0,'0'0'1477'0,"0"0"-1477"0,4-33 0 16,-4 29 0-16,-6 0 0 0,-6 4 0 15,-9 7 0-15,-6 9 0 0,-2 11 0 16,0 10 0-16,2 7 0 0,5 5 0 16,5 6 0-16,5 2 0 15,10-4 0-15,2-5 0 0,10-7 0 16,6-9 0-16,9-8 0 0,6-8 0 16,6-7 0-16,3-12 0 0,1-8 0 15,-2-11 0-15,-6-7 0 16,-4-6 0-16,-8-3 0 0,-9-6 0 15,-5-2 0-15,-7-4 0 0,-9 3 0 16,-5 5 0-16,-3 13 0 0,-1 10 0 16,-3 9 0-16,2 10 0 0,-1 9 0 15,5 0-1481-15,1 1-2113 0</inkml:trace>
  <inkml:trace contextRef="#ctx0" brushRef="#br0" timeOffset="87993.85">21174 11558 5330 0,'0'0'48'0,"0"0"-8"16,-52-22 92-16,29 22 44 0,-2 0 200 16,3 6-168-16,1 7-52 0,0 3-3 15,1 6-125-15,-3 7 32 0,-2 4 80 16,-2 10-44-16,-4 7 60 0,-2 9 116 16,0 7-236-16,0 8 4 0,6 8 0 15,4 1-28-15,5 2 24 0,7-2 8 16,7-3-36-16,4-3-8 0,4-6 0 15,5-3-8-15,3-3 8 16,5-4 0-16,3-4-12 0,9-5 12 16,-2-4 0-16,-4-4 4 0,-3-5-4 15,-9-5 0-15,-11-1 8 16,-6 1-8-16,-11-4 36 0,-2 2-28 16,-7-4 48-16,1-3 140 0,-2-2-176 15,4-3 12-15,2-2-16 16,5-3-8-16,1-3-8 0,13-1 0 15,2 0-16-15,2-3 4 0,9 1 12 16,5 0-28-16,5 0 28 0,2 2 4 16,-1-1 8-16,1 2-12 0,-6 2 0 15,-1 4 4-15,-5 1-4 0,-3 7 12 16,-4 3 4-16,-4 4-16 0,0 4 76 16,-4 2-72-16,-4 5 40 0,-3 3 81 15,-3 4-125-15,-5 6 0 16,-8 2 0-16,-4 4 0 0,-6 5 0 15,-4 0 0-15,4 4 0 0,-5-3 0 16,9 2 0-16,4 0 0 0,9-2 0 16,11 1 0-16,9-1 0 15,7 0 0-15,7-4 0 0,7 0 0 16,6-1 0-16,-5-1 0 0,5-4 0 16,-8-15-537-16,-9-3-3973 0</inkml:trace>
  <inkml:trace contextRef="#ctx0" brushRef="#br0" timeOffset="100430.77">15200 12382 3309 0,'0'0'1977'0,"0"0"-781"15,0 0-699-15,0 0 159 0,0 0-99 16,0 0-557-16,-15 43 0 0,-1-7 0 16,-1 7 0-16,-4 3 0 0,1 4 0 15,3 5 0-15,-4 5 0 0,1 9 0 16,-1 4 0-16,-6 4 0 0,2-2 0 16,-1 0 0-16,-1-7 0 0,2-7 0 15,2-6 0-15,2-11 0 16,7-8 0-16,4-9 0 0,8-11 0 15,-3-7 0-15,5-9 0 0,0-4-341 16,0-3-1720-16,7-18-612 0</inkml:trace>
  <inkml:trace contextRef="#ctx0" brushRef="#br0" timeOffset="100759.88">15183 12375 5490 0,'0'0'744'0,"0"0"-492"0,0 0 485 16,0 0-325-16,0 0-124 15,17-38-19-15,-17 32-269 0,0 3 0 16,-7 1 0-16,-11 6 0 0,-9 10 0 16,-10 9 0-16,-7 3 0 0,-1 0 0 15,8-5 0-15,6 1 0 16,4-5 0-16,6-3 0 0,9-4 0 16,7-5 0-16,5-5-801 0,13-5-340 15,5-4-7-15,9-9-2094 0</inkml:trace>
  <inkml:trace contextRef="#ctx0" brushRef="#br0" timeOffset="100930.53">15158 12325 6366 0,'0'0'789'0,"0"0"248"16,11 46-1037-16,9-27 0 0,13 3 0 16,2-1 0-16,9 0 0 0,3 2 0 15,-5-3 0-15,-1-3 0 0,-8-2 0 16,-8-1 0-16,-9-3 0 15,-11-4-3891-15</inkml:trace>
  <inkml:trace contextRef="#ctx0" brushRef="#br0" timeOffset="102263.07">13151 13654 4818 0,'0'0'728'0,"4"-33"585"0,-4 22-481 0,-4 5-331 15,0 3-501-15,-13 3 0 0,-5 4 0 16,-9 11 0-16,-5 9 0 0,5 9 0 15,5 2 0-15,5 4 0 0,4-1 0 16,7 5 0-16,6-2 0 16,4 0 0-16,4-6 0 0,11-6 0 15,1-6 0-15,7-9 0 0,8-7 0 16,6-7 0-16,4-8 0 0,7-9 0 16,-1-8 0-16,-11 5-1537 0,-10-7-1233 15</inkml:trace>
  <inkml:trace contextRef="#ctx0" brushRef="#br0" timeOffset="102447.98">13428 13326 6831 0,'0'0'508'0,"0"0"-192"0,-19 57 221 16,17-19-537-16,-6 5 0 0,2 2 0 15,-4 4 0-15,3 4 0 16,-3 5 0-16,0 5 0 0,-1 2 0 15,-3 0 0-15,4-3 0 0,3-6 0 16,3-10 0-16,4-10 0 16,8-12 0-16,-1-10-1766 0,-1-12-595 0</inkml:trace>
  <inkml:trace contextRef="#ctx0" brushRef="#br0" timeOffset="102743.28">13573 13736 7651 0,'0'0'541'0,"0"0"-541"0,0 0 0 16,-48-15 0-16,32 26 0 0,-5 5 0 15,4 5 0-15,3 6 0 0,4 1 0 16,3 2 0-16,3 2 0 0,8-3 0 16,3 0 0-16,7-5 0 15,3-5 0-15,1-5 0 0,5-4 0 16,2-6 0-16,-7-3 0 0,3-3 0 15,-6-8 0-15,-5-6 0 0,-4-4 0 16,-2-5 0-16,-4-1 0 16,0 0 0-16,-4-1 0 0,2 0 0 15,-6-1 0-15,2 1 0 0,1 2 0 16,3 3 0-16,4 6-633 0,9 4-307 16,-1 5-25-16,5 0-2016 0</inkml:trace>
  <inkml:trace contextRef="#ctx0" brushRef="#br0" timeOffset="103089.83">13870 13732 6142 0,'0'0'1061'0,"0"0"-72"16,-45-18-989-16,26 11 0 0,-6 3 0 16,-1 2 0-16,1 2 0 15,4 0 0-15,5 5 0 0,3 0 0 16,3 3 0-16,6 2 0 0,4 2 0 15,4 2 0-15,6 1 0 0,3-2 0 16,3 3 0-16,5 0 0 16,4-2 0-16,-3 1 0 0,3 0 0 15,-4 0 0-15,-5 0 0 0,1 0 0 16,-7-2 0-16,-10 0 0 0,0 1 0 16,-6-1 0-16,-8 2 0 0,-3-1 0 15,-10 0 0-15,-4-3 0 0,0-2 0 16,-2 0 0-16,-2-4 0 0,12-1 0 15,3-3 0-15,9-1 0 16,7 0 0-16,4-3 0 0,4-1-1245 16,2-2-48-16,15-2-200 0</inkml:trace>
  <inkml:trace contextRef="#ctx0" brushRef="#br0" timeOffset="103294.19">13939 13949 4906 0,'0'0'1829'0,"0"0"-685"16,37-34-831-16,-21 15-313 0,-1 0 0 15,-3 1 0-15,-4-2 0 0,-8-1 0 16,0-1 0-16,-8 2 0 16,2 5 0-16,-4 5 0 0,-3 9 0 15,-5 5 0-15,-3 12 0 0,-2 9 0 16,3 5 0-16,-5 5 0 0,8 3 0 16,7 0 0-16,4-4 0 0,10-1 0 15,8-4 0-15,13-9 0 0,6-5 0 16,8-6 0-16,13-9 0 15,6-5 0-15,-13-2 0 0,-1-6-2442 0</inkml:trace>
  <inkml:trace contextRef="#ctx0" brushRef="#br0" timeOffset="103743.43">15011 13448 3617 0,'0'0'2169'0,"0"0"-844"0,0 0-629 0,0 0-311 0,0 0-385 15,0 0 0-15,0 0 0 16,11 45 0-16,-13 3 0 0,-2 9 0 15,-3 3 0-15,-1-5 0 0,-2 2 0 16,-1-4 0-16,1 0 0 16,-2-6 0-16,-3-4 0 0,-1-7 0 15,5-7 0-15,-3-12-189 0,8-7-1392 16,-1-7-548-16</inkml:trace>
  <inkml:trace contextRef="#ctx0" brushRef="#br0" timeOffset="103860.69">14844 13860 6843 0,'0'0'756'0,"35"-19"-396"0,-4 12-127 16,-4 2-233-16,-4 2 0 0,2 1 0 15,-9 2 0-15,3 1 0 0,-3 3 0 16,1 1-313-16,-7 1-1112 0,0-3-2316 0</inkml:trace>
  <inkml:trace contextRef="#ctx0" brushRef="#br0" timeOffset="104144.37">15264 13770 5974 0,'0'0'713'0,"0"0"639"0,0 0-1199 15,-33-28-153-15,8 33 0 0,2 7 0 16,-6 6 0-16,2 7 0 0,7 1 0 16,1 5 0-16,4 0 0 15,15 0 0-15,0 0 0 0,17-3 0 0,8-4 0 16,6-3 0-16,6-7 0 15,2-5 0-15,7-6 0 0,-3-3 0 16,-1-7 0-16,-5-8 0 0,-12-6 0 16,-9 0 0-16,-10-5 0 0,-6-2 0 15,0 0 0-15,-10 1 0 0,-2 0 0 16,-5 2 0-16,-8 1 0 0,0 1 0 16,3 6 0-16,-5 4 0 15,6 7-1790-15,0 2-1503 0</inkml:trace>
  <inkml:trace contextRef="#ctx0" brushRef="#br0" timeOffset="106293.93">12977 14627 3969 0,'0'0'1781'0,"0"0"-1053"0,0 0-79 0,0 0 259 0,0 0-751 16,0 0-157-16,0 0 0 0,0 0 0 15,-6 38 0-15,-2-6 0 0,6 0 0 16,-2 0 0-16,0 0 0 0,4 0 0 16,-7 4 0-16,7-1 0 0,-6 2 0 15,-2-1 0-15,2-4 0 16,4-4 0-16,2-7 0 0,0-3 0 15,2-6-265-15,2-6-787 0,2-6-1854 0</inkml:trace>
  <inkml:trace contextRef="#ctx0" brushRef="#br0" timeOffset="106786.25">13292 14721 5758 0,'0'0'1005'0,"6"-42"131"16,-6 22-843-16,0 6-293 0,-4 2 0 15,-7 4 0-15,5 2 0 0,-8 6 0 16,-3 3 0-16,-4 12 0 0,1 7 0 16,-3 8 0-16,-2 5 0 15,5 8 0-15,7 4 0 0,3 4 0 16,4 4 0-16,6 2 0 0,2-1 0 15,14-9 0-15,9-8 0 0,12-12 0 16,0-10 0-16,9-8 0 16,-7-9 0-16,0-8 0 0,-10-6 0 15,-4-10 0-15,-8-4 0 0,-3-5 0 16,-12-2 0-16,2-3 0 0,-4 2 0 16,0-2 0-16,-6 2 0 0,-4 2 0 15,0 2 0-15,3 10-1718 16,-1 6-1379-16</inkml:trace>
  <inkml:trace contextRef="#ctx0" brushRef="#br0" timeOffset="107565.31">13471 15136 4634 0,'0'0'980'16,"0"0"-408"-16,0 0 453 0,0 0-577 0,0 0-156 16,0 0-51-16,0 0-241 0,0 0 0 15,48-29 0-15,-23 4 0 0,4-8 0 16,2-5 0-16,-6-2 0 0,1-4 0 15,-1 0 0-15,-6-3 0 0,-5-2 0 16,1 2 0-16,-9-2 0 16,-6 3 0-16,0 4 0 0,-10 8 0 15,-5 9 0-15,-1 15 0 0,-7 10 0 16,-2 14 0-16,-2 15 0 0,-4 12 0 16,0 11 0-16,4 8 0 15,0 7 0-15,7 0 0 0,9 1 0 16,11-4 0-16,5-6 0 0,7-7 0 15,13-11 0-15,2-5 0 0,6-13-977 16,-8-8-488-16,-5-3-1060 0</inkml:trace>
  <inkml:trace contextRef="#ctx0" brushRef="#br0" timeOffset="107885.44">13893 14953 5434 0,'0'0'844'16,"-23"-41"-183"-16,13 24 279 0,0 10-627 15,-5 2-313-15,5 5 0 0,-7 6 0 16,1 5 0-16,1 4 0 0,3 8 0 16,-5 3 0-16,9 3 0 0,2 1 0 15,6 2 0-15,4 0 0 16,8-2 0-16,9-5 0 0,6-8 0 15,-2-4 0-15,2-7 0 0,-2-4 0 16,-7-2 0-16,1-10 0 0,-7-2 0 16,-2-4 0-16,-5-6 0 0,-5 0 0 15,0-3 0-15,0 1 0 0,-7 1 0 16,-1 1 0-16,-2 0 0 0,4 0-49 16,1 6-419-16,-1 2-56 15,6 6-473-15,0 6-83 0,0 2-409 0</inkml:trace>
  <inkml:trace contextRef="#ctx0" brushRef="#br0" timeOffset="108430.86">14191 14944 3681 0,'0'0'1273'0,"-25"-36"-297"0,4 17 269 16,3 3-741-16,-7 0-240 0,-6 4-15 16,4 5-249-16,-4 5 0 15,4 2 0-15,6 7 0 0,7 6 0 16,4 6 0-16,8 4 0 0,-3 4 0 15,10 0 0-15,5-1 0 16,2-3 0-16,7-3 0 0,-3-5 0 16,7-2 0-16,-2-4 0 0,0-5 0 15,3-4 0-15,-3 0 0 0,-4-3 0 16,-5-2 0-16,2 0 0 0,1 4 0 16,-9 1 0-16,0 0 0 15,5 11 0-15,-1 11 0 0,0 9 0 16,5 8 0-16,-5 5 0 0,0-3 0 15,-3 1 0-15,-7-1 0 0,0 1 0 16,-7-3 0-16,-11-1 0 0,-5-3 0 16,-8-6 0-16,-6-6 0 0,0-7 0 15,-5-8 0-15,1-6 0 0,8-6 0 16,4-9 0-16,10-8 0 0,5-10 0 16,4-8 0-16,10 0 0 15,16 2 0-15,11 4 0 0,4 7 0 16,10 2 0-16,1 0 0 0,1 3 0 15,-2 2 0-15,-3 0 0 16,3 1 0-16,-14 7-1866 0,0 0-1431 0</inkml:trace>
  <inkml:trace contextRef="#ctx0" brushRef="#br0" timeOffset="108824.31">14627 15162 5258 0,'0'0'940'0,"0"0"457"0,0 0-800 16,0 0-597-16,0 0 0 0,0 0 0 16,-10 35 0-16,3-3 0 0,-1 2 0 15,8-3 0-15,0-6 0 16,0-2 0-16,8-5 0 0,-6-3 0 15,7-4 0-15,-3-5 0 0,0-4 0 16,-2 0-973-16,2-4-720 0</inkml:trace>
  <inkml:trace contextRef="#ctx0" brushRef="#br0" timeOffset="109102.52">14873 15150 1216 0,'0'0'5363'0,"0"0"-4303"15,0 0-507-15,-35-13-553 0,14 19 0 16,0 8 0-16,-5 6 0 16,9 4 0-16,-4 2 0 0,7 4 0 15,4 1 0-15,7 2 0 0,3-2 0 16,7-1 0-16,9-5 0 0,9-2 0 16,6-9 0-16,2-7 0 0,8-6 0 15,-3-4 0-15,-3-12 0 16,-8-5 0-16,-11-3 0 0,-1-5 0 15,-13 0 0-15,2-3 0 0,-8 0 0 16,-7-1 0-16,1-1 0 0,-9 5 0 16,-1-1 0-16,1 3 0 0,7 8-2486 15,6-1-2776-15</inkml:trace>
  <inkml:trace contextRef="#ctx0" brushRef="#br0" timeOffset="109561.09">15816 14201 3841 0,'0'0'1585'0,"0"0"-493"0,0 0-583 0,0 0 59 16,-48 0 29-16,21 29-597 16,-6 10 0-16,-2 12 0 0,4 6 0 15,0 7 0-15,2 9 0 0,0 2 0 16,2 2 0-16,6 5 0 0,5 4 0 16,6 2 0-16,5 1 0 0,5-3 0 15,5-8 0-15,11-13 0 16,9-8 0-16,6-11 0 0,2-9 0 15,4-10 0-15,3-7 0 0,-3-9 0 16,-4-6 0-16,-13-5 0 0,-3-5-2926 0</inkml:trace>
  <inkml:trace contextRef="#ctx0" brushRef="#br0" timeOffset="112623.64">15997 14776 5318 0,'0'0'920'0,"0"0"-263"0,0 0 467 0,0 0-951 0,0 0-173 15,0 0 0-15,0 0 0 0,-4 43 0 16,4-1 0-16,0 4 0 0,-4-3 0 15,2-8 0-15,-2-3 0 0,0-5 0 16,4-5 0-16,-2-7 0 16,-2-8 0-16,4-2 0 0,0-5 0 15,0-3 0-15,-2-12 0 0,2-13 0 16,2-8 0-16,8-6 0 0,0-1 0 16,5 4 0-16,1-1 0 15,1 1 0-15,4 5 0 0,-1 10 0 16,-3 8 0-16,-1 11 0 0,3 6 0 15,-7 13 0-15,-1 6 0 0,-1 8 0 16,0 4 0-16,-4 4 0 0,3 1 0 16,-3 0 0-16,0-1 0 0,2-2 0 15,1-4 0-15,-1-3 0 0,-2-6 0 16,5-4 0-16,-1-9 0 16,-4-5-537-16,-2-3-1620 0,2-9-1593 0</inkml:trace>
  <inkml:trace contextRef="#ctx0" brushRef="#br0" timeOffset="113061.07">16545 14296 6723 0,'0'0'32'0,"0"0"968"0,0 0-563 0,0 0-437 0,37 0 0 16,-12 29 0-16,2 11 0 16,4 9 0-16,-4 10 0 0,0 5 0 15,4 8 0-15,6 7 0 0,0 1 0 16,-8-1 0-16,-16-1 0 0,-13-4 0 16,-11-1 0-16,-20-8 0 0,-8-6 0 15,-6-5 0-15,-7-11 0 16,2-6 0-16,-1-8 0 0,3-12 0 15,13-7-941-15,-2-9-2273 0</inkml:trace>
  <inkml:trace contextRef="#ctx0" brushRef="#br0" timeOffset="125898.97">20425 15926 7083 0,'0'0'1040'0,"0"0"-971"0,0 0-69 0,0 0 0 16,0 0 0-16,-29 47 0 0,29-9 0 16,4 9 0-16,3 4 0 0,1-1 0 15,-2 2 0-15,-4-1 0 0,-2-5 0 16,0-3 0-16,-2-5 0 0,-4-8 0 16,2-6 0-16,0-11-297 15,2-7-1868-15,-3-6-272 0</inkml:trace>
  <inkml:trace contextRef="#ctx0" brushRef="#br0" timeOffset="126100.09">20097 15878 7175 0,'0'0'1017'15,"0"0"-1017"-15,0 0 0 0,0 0 0 16,55 9 0-16,-9-10 0 0,10-6 0 15,2-1 0-15,1-1 0 0,3 2 0 16,-4 2 0-16,-2 0 0 0,-12 3 0 16,-7 0 0-16,-12 2 0 0,-11 0-1517 15,-6 0-2657-15</inkml:trace>
  <inkml:trace contextRef="#ctx0" brushRef="#br0" timeOffset="126496">20806 15940 5002 0,'0'0'1629'16,"0"0"-917"-16,0 0 8 0,0 0-591 16,0 0-129-16,-5 40 0 15,-5 6 0-15,-2 8 0 0,-3 5 0 16,5-4 0-16,-3-1 0 0,-1 2 0 15,4-1 0-15,-3-2 0 0,3-4 0 16,6-7 0-16,2-5 0 16,4-7 0-16,12-7 0 0,7-7 0 15,8-7 0-15,8-9 0 0,4-2 0 16,11-10 0-16,0-4 0 0,-1-6 0 16,-11 4 0-16,-1-4-2434 0</inkml:trace>
  <inkml:trace contextRef="#ctx0" brushRef="#br0" timeOffset="128352.91">21893 16341 908 0,'0'0'716'0,"0"0"897"0,0 0-729 0,0 0-323 0,0 0 727 15,0 0-543-15,-6-39-213 0,-5 27 336 16,-3-1-791-16,-1-2-77 0,1 2 0 16,-5 4 0-16,5 6 0 15,-3 4 0-15,1 11 0 0,-5 7 0 16,0 6 0-16,3 6 0 0,-1 3 0 15,9 0 0-15,6 0 0 0,4-2 0 16,2-4 0-16,8-5 0 16,9-7 0-16,6-8 0 0,4-8 0 15,6-7 0-15,0-8 0 0,-2-7 0 16,0-2 0-16,-8 1 0 0,-5 1 0 16,-3 5 0-16,-11 5 0 15,-4 6 0-15,-2 6 0 0,0 0 0 16,-4 5 0-16,0 6 0 0,-2 8 0 15,0 4 0-15,1 5 0 0,1-1 0 16,-2-2 0-16,6-3 0 0,-2-3 0 16,2-1 0-16,2-6-837 0,2-5-1924 15,2-4-1597-15</inkml:trace>
  <inkml:trace contextRef="#ctx0" brushRef="#br0" timeOffset="128508.28">22060 16290 7195 0,'0'0'924'16,"0"0"-851"-16,0 0-73 16,-4 38 0-16,0-5 0 0,-2 6 0 15,0 1 0-15,2-6 0 0,4-4 0 16,0-4 0-16,10-5 0 0,-4-6-1401 16,2-7-764-16</inkml:trace>
  <inkml:trace contextRef="#ctx0" brushRef="#br0" timeOffset="128632.96">22149 15881 7031 0,'0'0'56'0,"0"0"-24"0,0 0 104 16,0 0-136-16,-20 38-276 0,20-19-1397 16,4 1-348-16</inkml:trace>
  <inkml:trace contextRef="#ctx0" brushRef="#br0" timeOffset="128796.37">22153 16595 7663 0,'0'0'529'16,"-2"-57"-529"-16,8 17 0 0,5 3 0 16,3 1 0-16,3 6 0 15,3 8 0-15,1 3 0 0,4 8 0 16,-4 2 0-16,-3 2 0 0,5-1 0 15,0 1 0-15,-3 3 0 0,7-2-2494 0</inkml:trace>
  <inkml:trace contextRef="#ctx0" brushRef="#br0" timeOffset="129210.21">22833 16031 6683 0,'0'0'460'0,"0"0"204"0,0 0-279 16,0 64-385-16,-2-10 0 15,-2 10 0-15,-2 2 0 0,-2-7 0 16,4-3 0-16,-3-2 0 0,-3-3 0 15,4-3 0-15,-4-4 0 0,-1-6 0 16,1-8-249-16,6-11-1152 16,-2-10-751-16</inkml:trace>
  <inkml:trace contextRef="#ctx0" brushRef="#br0" timeOffset="129322.27">22755 16475 6494 0,'0'0'561'0,"41"-27"43"0,-12 16-71 15,-2 1-533-15,-2 3 0 0,-5 2 0 16,1 1 0-16,-4 1 0 0,1 2-77 16,-5 1-1335-16,-1 0-481 0</inkml:trace>
  <inkml:trace contextRef="#ctx0" brushRef="#br0" timeOffset="129560.38">23032 16425 5286 0,'0'0'1204'16,"0"0"365"-16,0 0-1436 0,0 0-133 15,-54-12 0-15,31 25 0 0,1 8 0 16,5 7 0-16,3 2 0 16,7 3 0-16,7 1 0 0,9-1 0 15,5-2 0-15,5-6 0 0,-1-6 0 16,5-5 0-16,2-7 0 0,0-6 0 16,0-5 0-16,-3-9 0 15,-3-7 0-15,-9-5 0 0,-4-3 0 16,-4 0 0-16,-2 2 0 0,0 2 0 15,-2 6-189-15,-2 1-1432 0</inkml:trace>
  <inkml:trace contextRef="#ctx0" brushRef="#br0" timeOffset="130074.96">23652 16392 6951 0,'0'0'316'0,"0"0"308"0,0 0-323 16,-21 33-301-16,5-9 0 0,-3 6 0 16,7-2 0-16,1-5 0 0,7-1 0 15,4-3 0-15,4-3 0 0,7-4 0 16,3-5 0-16,1-4 0 0,3-6 0 16,-1-6 0-16,4-5 0 15,-5-4 0-15,-1 0 0 0,-1 0 0 16,-6 1 0-16,-2 3 0 0,1 6 0 15,-5 5 0-15,0 2 0 0,2 2 0 16,-2 9 0-16,2 6 0 16,0 6 0-16,5 1-133 0,-1-4-91 15,2-3 168-15,3-3 44 0,3-5-12 16,3-6 24-16,1-2 120 0,-3-7 24 16,-3-5 41-16,1-4-185 15,-7-1 0-15,-2-3 0 0,-6-1 0 16,0-1 0-16,0 1 0 0,-2 1 0 15,0 2 0-15,0 6 0 0,2 5-105 16,0 3-1059-16,2 4-473 0</inkml:trace>
  <inkml:trace contextRef="#ctx0" brushRef="#br0" timeOffset="130372.42">24125 16445 7531 0,'0'0'661'0,"-29"-33"-661"15,11 15 0-15,-1 4 0 0,3 4 0 16,-3 7 0-16,0 3 0 16,5 10 0-16,0 7 0 0,-1 6 0 15,5 3 0-15,1 5 0 0,3-1 0 16,6-1 0-16,0-4 0 0,11-6 0 16,7-6 0-16,3-5 0 15,2-4 0-15,1-7 0 0,-1-6 0 16,0-4 0-16,-2-2 0 0,-5-2 0 15,-4 2 0-15,-3 1 0 0,-5 6 0 16,0 3 0-16,-4 3 0 0,0 5 0 16,-4 9 0-16,4 6 0 0,-2 6 0 15,2-1 0-15,0-2 0 0,2-8 0 16,2-5 0-16,2-2 0 0,3-6-893 16,-3 0-1224-16,6-7-1601 0</inkml:trace>
  <inkml:trace contextRef="#ctx0" brushRef="#br0" timeOffset="130574.26">24336 15997 7451 0,'0'0'741'0,"0"0"-741"0,0 0 0 16,0 0 0-16,0 0 0 0,0 0 0 16,-10 59 0-16,0-10 0 15,1 4 0-15,5-2 0 0,2 1 0 16,2-3 0-16,0 0 0 0,0-6 0 15,0-1 0-15,-4-5 0 0,0-10-1682 16,-4-6-2399-16</inkml:trace>
  <inkml:trace contextRef="#ctx0" brushRef="#br0" timeOffset="130713.17">24163 16418 7187 0,'0'0'548'0,"49"-16"-91"16,-14 9-457-16,-2 0 0 0,0-1 0 15,3 1 0-15,-3 0 0 0,-2 0 0 16,-4 3 0-16,-5 3 0 16,-7 1 0-16,-5 1-2102 0,-4 1-907 0</inkml:trace>
  <inkml:trace contextRef="#ctx0" brushRef="#br0" timeOffset="130945.72">24475 16530 4834 0,'0'0'1148'0,"43"-15"-171"0,-18-2 256 16,-4-1-1233-16,-7-3 0 0,1-2 0 16,-9-1 0-16,-2 2 0 0,-4 1 0 15,-8 0 0-15,-3 3 0 0,-3 6 0 16,1 4 0-16,1 8 0 0,0 8 0 16,3 4 0-16,-1 5 0 15,0 4 0-15,1 2 0 0,3 4 0 16,0-1-445-16,0 2-263 0,6-2-57 15,0-4-1087-15,4-6 303 0,4-3-536 0</inkml:trace>
  <inkml:trace contextRef="#ctx0" brushRef="#br0" timeOffset="130977.5">24603 16579 1972 0,'0'0'0'0,"47"0"-732"0</inkml:trace>
  <inkml:trace contextRef="#ctx0" brushRef="#br0" timeOffset="131100.38">24729 16576 3757 0,'0'0'2105'0,"0"0"-1004"0,0 0 128 16,4-35-1229-16,-2 10 0 0,4-4 0 15,1-1 0-15,1 7 0 0,2 1 0 16,-4 2 0-16,7 2 0 0,-5 1 0 16,0 1 0-16,5 3 0 0,9-3-445 15,-3 5-1812-15,8-3-1493 0</inkml:trace>
  <inkml:trace contextRef="#ctx0" brushRef="#br0" timeOffset="131623.4">25326 16296 3173 0,'0'0'4042'0,"0"0"-3065"0,0 0-977 15,0 0 0-15,0 0 0 0,0 0 0 16,62 0 0-16,-18 0 0 0,7 0 0 16,5 1 0-16,12 0 0 0,1 1 0 15,-1-1 0-15,-8 0 0 0,-13 1 0 16,-9-1 0-16,-16 2 0 0,-11-1 0 16,-7 2-1253-16,-10 4-628 0</inkml:trace>
  <inkml:trace contextRef="#ctx0" brushRef="#br0" timeOffset="131778.14">25461 16466 6382 0,'0'0'385'0,"43"8"1040"0,-10-6-1425 16,0-2 0-16,0 0 0 0,-4 0 0 16,-6 0 0-16,-2 0 0 15,-3 0 0-15,3 0 0 0,-2 0 0 16,-1 0 0-16,-3 0 0 0,-3-3-2958 0</inkml:trace>
  <inkml:trace contextRef="#ctx0" brushRef="#br0" timeOffset="132837.69">26412 16023 2245 0,'0'0'4470'0,"0"0"-3682"0,0 0-172 0,0 0-543 16,0 0-73-16,18-32 0 0,-1 27 0 15,5 2 0-15,9 3 0 0,7 3 0 16,5 6 0-16,1 5 0 0,-1 2 0 16,-2 4 0-16,-10 1 0 0,-8 3 0 15,-11 0 0-15,-10 2 0 0,-8-2 0 16,-8 0 0-16,-9 1 0 16,-4-4 0-16,-6-1 0 0,-4-2 0 15,-2-4 0-15,-1-5 0 0,3-3 0 16,8-5 0-16,6-1 0 0,9 0 0 15,8 0 0-15,4 0 0 0,2-2 0 16,4 2 0-16,8 0 0 16,11 5 0-16,6 2 0 0,4 5 0 15,0 1 0-15,-2 0 0 0,0 2 0 16,-2 0 0-16,-6 1 0 0,-5 0 0 16,-9 1 0-16,-9-1 0 15,-2 1 0-15,-11 2 0 0,-5-1 0 16,-5 2 0-16,-6 0 0 0,-4 0 0 15,-4 1 0-15,-7-1 0 0,3-1 0 16,0-3 0-16,3-3 0 0,7-6 0 16,13-3 0-16,5-4 0 0,7-4-525 15,6-1-960-15,6-7-384 0</inkml:trace>
  <inkml:trace contextRef="#ctx0" brushRef="#br0" timeOffset="133121.24">27028 16108 6803 0,'0'0'1096'0,"-15"-37"-803"0,7 21-293 0,-2 8 0 15,-1 4 0-15,-3 5 0 0,-7 12 0 16,-2 11 0-16,-6 11 0 0,0 10 0 16,3 7 0-16,1 8 0 15,4 1 0-15,5 1 0 0,7-7 0 16,9-5 0-16,13-11 0 0,9-8 0 15,3-9 0-15,8-9 0 0,5-10 0 16,-1-4 0-16,4-13 0 0,-8-9 0 16,-4-5 0-16,-6-5 0 0,-9-3 0 15,-5-1 0-15,-5 1 0 0,-4 1 0 16,-9 0 0-16,-3 3 0 0,2 5 0 16,-3 7-2098-16,7 5-1944 0</inkml:trace>
  <inkml:trace contextRef="#ctx0" brushRef="#br0" timeOffset="133517.51">27615 16369 3869 0,'0'0'3374'0,"18"-44"-2438"0,-18 28-923 15,-8 8-13-15,-11 5 0 0,-1 5 0 16,-11 10 0-16,0 9 0 0,-2 5 0 15,2 3 0-15,10 3 0 0,6 0 0 16,13 3 0-16,7-2 0 16,13-4 0-16,7-4 0 0,10-4 0 15,6-7 0-15,3-7 0 0,-1-7 0 16,-1-7 0-16,-7-7 0 0,-4-4 0 16,-2-7 0-16,-11 6-1477 15,-3-3-1489-15</inkml:trace>
  <inkml:trace contextRef="#ctx0" brushRef="#br0" timeOffset="133703.49">27842 16025 6879 0,'0'0'208'0,"-10"44"652"16,-3-6-615-16,-5 7-245 0,-3 8 0 16,-4 4 0-16,2 3 0 15,3-1 0-15,1-2 0 0,9-1 0 16,2-6 0-16,3-3 0 0,5-4 0 15,3-10 0-15,9-7 0 0,-2-11-1313 16,5-11-3069-16</inkml:trace>
  <inkml:trace contextRef="#ctx0" brushRef="#br0" timeOffset="133919.49">27972 16251 396 0,'0'0'5074'0,"0"0"-4146"0,-4 36 281 16,0-10-624-16,0 8-585 0,-4 2 0 15,-1 3 0-15,-1 1 0 0,0-1 0 16,-1-2 0-16,1-4 0 0,0-5 0 16,-1-4 0-16,3-6 0 15,2-8 0-15,4-6 0 0,0-4-1149 16,2-7-2469-16</inkml:trace>
  <inkml:trace contextRef="#ctx0" brushRef="#br0" timeOffset="134341.26">28059 15928 6859 0,'0'0'408'0,"35"-28"517"15,-12 15-925-15,0 9 0 0,-1 3 0 16,-3 2 0-16,0 6 0 0,-3 1 0 15,3 4 0-15,-5 1 0 0,3 5 0 16,-5 2 0-16,1 2 0 0,-3 3 0 16,-6 3 0-16,-4-1 0 0,-4 1 0 15,-13-3 0-15,-1-1 0 0,-7-2 0 16,-4-2 0-16,-2-2 0 0,-4-2 0 16,4-3 0-16,4-3 0 15,6-2 0-15,9-3 0 0,8-2 0 16,2 1 0-16,4 2 0 0,10 6 0 15,9 2 0-15,6 3 0 0,2-1 0 16,0-2 0-16,-5 2 0 16,1-1 0-16,4 2 0 0,-2-1 0 15,0 3 0-15,-4 1 0 0,-5 1 0 16,-5 1 0-16,-9 1 0 0,-4-1 0 16,-4 1 0-16,-9-1 0 15,-7 1 0-15,-7-3 0 0,-8 0 0 16,-7-3 0-16,-5-3 0 0,-9-3 0 15,-4-3 0-15,-2-2 0 0,0-1 0 16,2-5 0-16,6-4 0 0,7-7 0 16,12 0-145-16,4-9-2436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9:09:12.0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20107 5210 4786 0,'0'0'676'0,"-21"-55"100"0,11 29 317 0,-3 6-593 16,-3 6-160-16,-5 5-319 0,-1 7-21 15,-3 2 0-15,0 7 0 0,-6 6 0 16,0 6 0-16,0 3 0 0,0 7 0 15,-2 3 0-15,6 1 0 16,2 0 0-16,7-1 0 0,5-2 0 16,7-2 0-16,10 1 0 0,13-3 0 15,14 0 0-15,12 1 0 0,9-2 0 16,6 1 0-16,8 1 0 0,-6 3 0 16,-2-1 0-16,-7 0 0 15,-14 2 0-15,-10 0-13 0,-16-1-203 16,-3 3 180-16,-10 1-4 0,-11-2 40 15,-11 1 28-15,-3-1-12 0,-15 0-8 16,-1 0 12-16,-9-3 4 0,1-5-24 16,-3-6 44-16,2-6-32 15,5-8-20-15,9-4 8 0,3-7-272 16,13-8-304-16,15-6-813 0,7 4-35 16,7-6-309-16</inkml:trace>
  <inkml:trace contextRef="#ctx0" brushRef="#br0" timeOffset="235">20402 5175 6759 0,'0'0'1020'15,"0"0"-624"-15,0 0-379 0,-12 57-17 16,12-14 0-16,0 7 0 15,4 6 0-15,4 0 0 0,1 4 0 16,-3 7 0-16,-6 1 0 0,0 0 0 16,-2-2 0-16,-6-3 0 0,-3-4 0 15,-1-12-485-15,2-16-1704 0,-5-12-1761 0</inkml:trace>
  <inkml:trace contextRef="#ctx0" brushRef="#br0" timeOffset="351.46">20227 5675 8192 0,'0'0'0'0,"43"-16"0"16,-8 13 0-16,-6 2 0 0,0 1 0 15,2 0 0-15,-2 0 0 0,2 0 0 16,4-2 0-16,-6-2 0 0,-4-3-2806 0</inkml:trace>
  <inkml:trace contextRef="#ctx0" brushRef="#br0" timeOffset="744.96">20696 5677 7763 0,'0'0'429'0,"0"0"-429"16,-21 42 0-16,15-15 0 16,4 3 0-16,2-2 0 0,0-1 0 15,2-1 0-15,8-4 0 0,-3 1 0 0,-1-7 0 16,-2-4-693-16,0-4-1296 16,-4-7-1753-16</inkml:trace>
  <inkml:trace contextRef="#ctx0" brushRef="#br0" timeOffset="884.22">20816 5216 7687 0,'0'0'336'0,"0"0"-167"0,0 0-169 16,0 0 0-16,0 0 0 0,-21 38-33 16,30-14-831-16,-1-7-437 0,2-2-3697 0</inkml:trace>
  <inkml:trace contextRef="#ctx0" brushRef="#br0" timeOffset="1238.07">21258 5415 5210 0,'-8'-37'412'0,"0"2"428"16,-5-1-299-16,-1 2-61 0,-7 1-48 16,-4 1-260-16,-1 4-67 0,-3 5-105 15,0 8 0-15,2 5 0 0,4 7 0 16,0 3 0-16,1 7 0 0,1 7 0 16,4 11 0-16,1 6 0 0,1 6 0 15,9 6 0-15,2 6 0 16,4 2 0-16,14 1 0 0,7 1 0 15,8-1 0-15,4 0 0 0,-4 2 0 16,-2-1 0-16,-11 0 0 0,-5-3 0 16,-9-3 0-16,-2-7 0 0,-2-4 0 15,-4-8 0-15,-1-7 0 0,3-6 0 16,2-7-609-16,0-4-752 16,0-4-552-16</inkml:trace>
  <inkml:trace contextRef="#ctx0" brushRef="#br0" timeOffset="1550.47">21482 5373 4838 0,'0'0'1160'15,"-15"-48"-487"-15,7 26-129 16,0 4 152-16,3 6-436 0,-5 3-239 15,0 4-21-15,6 3 0 0,-7 2 0 16,-5 6 0-16,-3 8 0 0,-6 5 0 16,-2 8 0-16,3 1 0 0,3 7 0 15,4 6 0-15,7 6 0 0,4 6 0 16,6 4 0-16,2 4 0 16,6 0 0-16,5-3 0 0,1-1 0 15,-2-7 0-15,3-6 0 0,-3-6 0 16,1-10 0-16,-1-6 0 15,-2-8 0-15,1-6 0 0,-7-6 0 16,0-2 0-16,-2-3-621 0,2-12-2981 0</inkml:trace>
  <inkml:trace contextRef="#ctx0" brushRef="#br0" timeOffset="1751.39">20886 5777 7379 0,'0'0'432'16,"0"0"-51"-16,73-27-381 0,-24 14 0 16,7 1 0-16,2 0 0 0,0 5 0 15,-7 0 0-15,5 1 0 0,-6 2 0 16,-3 0 0-16,-16 0 0 16,2-3-2070-16</inkml:trace>
  <inkml:trace contextRef="#ctx0" brushRef="#br0" timeOffset="2402.32">21570 5705 5454 0,'0'0'564'0,"0"0"517"0,0 0-577 0,0 0-140 0,2 67-139 0,-6-21-225 0,-2 2 0 15,6-3 0-15,-4-7 0 0,2-2 0 16,-2-8 0-16,0-3 0 16,2-9 0-16,-3-6 0 0,5-6 0 15,0-4 0-15,0-5 0 16,7-12 0-16,1-14 0 0,-2-10 0 15,9-9 0-15,-3-2 0 0,9 7 0 16,3 2 0-16,3 9 0 0,0 12 0 16,-4 12 0-16,-2 10 0 0,-7 9 0 15,-1 11 0-15,-5 8 0 0,-4 4 0 16,-4 3 0-16,-2 2 0 0,-4-2 0 16,2 0 0-16,1-3 0 15,1-4 0-15,2-3 0 0,0-3 0 0,0-7-1433 16,2-4-1097-16</inkml:trace>
  <inkml:trace contextRef="#ctx0" brushRef="#br0" timeOffset="2715.3">21860 6004 6150 0,'0'0'913'15,"0"0"-321"-15,0 0-55 0,0 0-537 16,0 0 0-16,39-19 0 15,-12 8 0-15,4-2 0 0,4-3 0 16,-2-1 0-16,-2-2 0 0,-2 0 0 16,-10-1 0-16,-3 0 0 0,-12-1 0 15,-4 3 0-15,0 2 0 0,-10 3 0 16,-6 6 0-16,-3 7 0 0,-4 11 0 16,0 7 0-16,-1 7 0 0,-3 7 0 15,2 4 0-15,2 3 0 0,9 2 0 16,3 0 0-16,11-3 0 15,11-5 0-15,9-7 0 0,16-4 0 16,5-6 0-16,9-5 0 0,1-7-205 16,3-4-963-16,-9-4-229 0,-3-6-724 0</inkml:trace>
  <inkml:trace contextRef="#ctx0" brushRef="#br0" timeOffset="3075.97">22459 5696 6306 0,'-35'8'605'0,"4"1"-161"0,-6 5 324 16,2 3-699-16,0 1-69 0,-1 2 0 15,5 0 0-15,5-1 0 0,5 2 0 16,9-3 0-16,7 1 0 0,7-2 0 16,13-2 0-16,6-2 0 0,10-2 0 15,6-3 0-15,8-2 0 0,5 0-133 16,0-2-147-16,-3-1-56 15,-8 1-188-15,-4 0 131 0,-14 1 45 16,-8 0 292-16,-7 1 56 0,-6 3 384 16,-6 3 637-16,-5 3-393 0,-1 1-591 15,-7-2-37-15,-1 1 0 16,-3-1 0-16,0 1 0 0,-2-2 0 16,0 0 0-16,-1 0 0 0,-5 0 0 15,0-1 0-15,-5 0 0 16,-3-3 0-16,6-2 0 0,-2-2 0 15,2-4 0-15,8-1 0 0,4-1 0 16,13-4-353-16,8 0-479 0,19-6-841 16,1 0-128-16,13-5-1084 0</inkml:trace>
  <inkml:trace contextRef="#ctx0" brushRef="#br0" timeOffset="3383.55">22790 5828 8007 0,'0'0'185'0,"-56"-17"-185"16,31 11 0-16,1 2 0 0,-3 1 0 16,-2 3 0-16,2 2 0 0,0 2 0 15,0 5 0-15,4 0 0 0,5 3 0 16,3 1 0-16,11 3 0 16,4-2 0-16,4 0 0 0,17-2 0 15,6-1 0-15,18-2 0 0,7 0 0 16,6 0 0-16,2-1 0 15,2 5 0-15,-8 2 0 0,-13 4 0 16,-14 0 0-16,-13 2 0 0,-14 1 0 16,-16 1 0-16,-11 2 0 0,-12 3 0 15,-7-2 0-15,-8 0 0 0,-3-3 0 16,-3-4 0-16,0-4 0 0,6-5 0 16,13-6 0-16,12-4 0 0,6-7-4615 15</inkml:trace>
  <inkml:trace contextRef="#ctx0" brushRef="#br0" timeOffset="3711.45">23396 6039 7311 0,'0'0'192'0,"0"0"497"0,0 0-689 0,0 0 0 15,0 0 0-15,0 0 0 0,0 0 0 16,53 5 0-16,-15-2 0 0,7 0 0 16,3-1 0-16,-15-2-161 0,4 0-1684 0</inkml:trace>
  <inkml:trace contextRef="#ctx0" brushRef="#br0" timeOffset="4098.08">24032 5828 5794 0,'0'0'797'0,"0"0"-53"15,0 0-16-15,-35-7-599 0,17 18-129 0,-3 9 0 16,0 5 0-16,7 5 0 16,-1 5 0-16,5 3 0 0,0 3 0 15,1 1 0-15,9-1 0 16,7-2 0-16,7-5 0 0,11-10 0 15,8-7 0-15,6-10 0 0,9-7 0 16,-9-7 0-16,-2-7 0 0,-10-5 0 16,-10-5 0-16,-5 0 0 0,-8 0-381 15,-4 6-535-15,0 1-309 0</inkml:trace>
  <inkml:trace contextRef="#ctx0" brushRef="#br0" timeOffset="4411.14">24365 5946 7591 0,'0'0'601'0,"-41"-30"-601"16,22 21 0-16,3 7 0 0,1 7 0 16,-1 7 0-16,3 7 0 0,1 4 0 15,4 6 0-15,3 2 0 0,5 2 0 16,13 0 0-16,3-2 0 0,11-4 0 16,4-7 0-16,4-7 0 0,7-9 0 15,1-4 0-15,-4-10 0 0,-8-5 0 16,-10-3 0-16,-13-2-241 15,-3 0-611-15,-8-1 23 0,-1 6-619 16</inkml:trace>
  <inkml:trace contextRef="#ctx0" brushRef="#br0" timeOffset="4711.74">24500 6100 4846 0,'0'0'792'0,"0"0"365"16,-17 38-393-16,15-33-372 0,2-2-151 16,2-3-241-16,6-3 0 0,7-12 0 15,-1-9 0-15,5-5 0 0,-5-7 0 16,-3 2 0-16,-1-1 0 0,-2 6 0 16,-2 4 0-16,-1 6 0 0,-1 7 0 15,-2 4 0-15,0 4 0 0,4 4 0 16,6 12 0-16,5 10 0 15,4 9 0-15,-1 8 0 0,-3 1 0 16,-7-1 0-16,0 0 0 0,-1-1 0 16,-5 0 0-16,-2-3 0 0,-4-5 0 15,-2-9-1710-15,0-8-3852 0</inkml:trace>
  <inkml:trace contextRef="#ctx0" brushRef="#br0" timeOffset="5122.6">24898 5207 5866 0,'0'0'232'0,"0"0"741"0,0 0-453 0,-28 39-204 0,19 1-31 0,5 12-285 15,4 5 0-15,4 1 0 16,11 4 0-16,3 4 0 0,5 5 0 16,0 2 0-16,-7 6 0 0,3-4 0 15,-9-4 0-15,-1-6 0 0,-7-10 0 16,-2-9 0-16,-9-9-333 0,1-13-2600 16,-4-10-781-16</inkml:trace>
  <inkml:trace contextRef="#ctx0" brushRef="#br0" timeOffset="5278.02">24729 5966 7187 0,'0'0'628'16,"23"-50"-251"-16,2 27-377 0,3 8 0 15,-3 1 0-15,6 3 0 0,-4 1 0 16,-2 2 0-16,2 1 0 16,-2 0 0-16,-3 3 0 0,3 3 0 15,-2 1-201-15,-4 3-2244 0,-7 2-400 0</inkml:trace>
  <inkml:trace contextRef="#ctx0" brushRef="#br0" timeOffset="5434.2">25124 6095 3485 0,'0'0'2589'0,"0"0"-1364"16,0 0-449-16,0 0-659 0,0 0-117 16,0 0 0-16,-11-57 0 0,20 19 0 15,1 1 0-15,5 6 0 16,1 10 0-16,5 6 0 0,1 5 0 15,-1 5 0-15,0 3-57 0,-7 2-1067 16,1 2-1882-16</inkml:trace>
  <inkml:trace contextRef="#ctx0" brushRef="#br0" timeOffset="5666.99">25512 5943 6567 0,'0'0'1004'15,"-39"-19"-400"-15,6 12-587 0,-4 3-17 16,0 4 0-16,-1 9 0 15,3 7 0-15,2 7 0 0,4 5 0 16,7 3 0-16,11 1 0 0,7-2 0 16,8-2 0-16,11-2 0 0,9-7 0 15,10-5 0-15,5-8 0 0,2-6 0 16,1-8 0-16,-3-6 0 0,-4-5 0 16,-6-6 0-16,-4 1 0 0,-9-3 0 15,-8 1 0-15,-3-2 0 16,-7-2 0-16,-7-1 0 0,-5-1 0 15,1 10-2062-15,1-5-999 0</inkml:trace>
  <inkml:trace contextRef="#ctx0" brushRef="#br0" timeOffset="5851.46">25752 5464 5670 0,'0'0'1209'15,"0"0"-577"-15,-35 24 49 0,10 5-681 16,-2 11 0-16,7 10 0 15,1 9 0-15,3 5 0 0,7 2 0 16,5 1 0-16,2-4 0 0,4-5 0 16,8-10 0-16,5-5 0 0,4-14 0 15,1-8 0-15,1-12 0 0,-5-8-2150 16,-1-9-279-16</inkml:trace>
  <inkml:trace contextRef="#ctx0" brushRef="#br0" timeOffset="6022.57">25913 5431 6542 0,'0'0'1537'0,"-10"33"-1424"0,2 6-113 16,-3 13 0-16,1 8 0 0,2-1 0 15,4 1 0-15,2 1 0 0,2-3 0 16,6-3 0-16,2-2 0 16,2-6 0-16,3-5 0 0,-3-8 0 15,1-11 0-15,-5-10-2390 16,0-11-1724-16</inkml:trace>
  <inkml:trace contextRef="#ctx0" brushRef="#br0" timeOffset="6268.41">26027 6017 6935 0,'0'0'1116'0,"50"-28"-975"0,-23 9-141 15,-7-2 0-15,-1 0 0 16,-5-3 0-16,-3-3 0 0,-7-3 0 15,-2-2 0-15,-2 2 0 0,-6 9 0 16,-5 7 0-16,-1 9 0 0,-7 5 0 16,-3 11 0-16,-1 7 0 0,-2 8 0 15,4 4 0-15,5 6 0 0,6 2 0 16,10 2 0-16,2-3 0 16,12-5 0-16,7-4 0 0,4-6 0 15,3-6-421-15,8-6-1088 16,-1-6 109-16,-6-4-69 0,0-3-1284 0</inkml:trace>
  <inkml:trace contextRef="#ctx0" brushRef="#br0" timeOffset="6488.49">26410 5914 4317 0,'0'0'2169'15,"-9"-61"-1304"-15,-3 29-93 0,-5 9-703 16,1 6-69-16,-3 5 0 0,-1 11 0 16,-1 4 0-16,-6 12 0 0,4 8 0 15,0 8 0-15,1 5 0 16,3 4 0-16,7 4 0 0,6 1 0 0,6-5 0 15,4-4 0-15,6-7 0 16,9-6 0-16,1-8 0 0,9-10 0 16,0-6 0-16,6-14 0 0,-2-8 0 15,0-8 0-15,-6-7-109 16,-8 6-1351-16,-7-6-3803 0</inkml:trace>
  <inkml:trace contextRef="#ctx0" brushRef="#br0" timeOffset="6643.69">26424 5354 7983 0,'0'0'209'0,"0"0"-209"0,-10 45 0 16,8-11 0-16,2 10 0 0,2 7 0 15,4 4 0-15,4 7 0 0,1 2 0 16,1 2 0-16,2-2 0 0,1-6 0 16,-3-4 0-16,-3-9 0 0,-3-14-977 15,-4-9-2377-15</inkml:trace>
  <inkml:trace contextRef="#ctx0" brushRef="#br0" timeOffset="7264.36">27433 6104 4329 0,'0'0'621'0,"0"0"211"0,0 0-280 0,0 0-267 15,0 0 123-15,0 0-124 0,0 0 152 0,0 0 0 16,0 0-427-16,0 0-9 15,-37-30 0-15,28 1 0 0,5-5 0 16,2-3 0-16,4-1 0 0,11 4 0 16,3 4 0-16,3 7 0 0,8 5 0 15,2 7 0-15,2 6 0 0,0 5 0 16,4 0 0-16,-2 5 0 16,-4 1 0-16,-11-2-1858 0,-3 0-1027 15</inkml:trace>
  <inkml:trace contextRef="#ctx0" brushRef="#br0" timeOffset="7512.69">27737 6024 6266 0,'0'0'1061'0,"53"-20"-277"0,-11 1-703 16,-3-4-81-16,2-3 0 0,-1-5 0 16,-5-1 0-16,-10 0 0 0,-7-2 0 15,-10 2 0-15,-8 3 0 16,-6 7 0-16,-8 8 0 0,-9 9 0 15,-6 9 0-15,-2 11 0 0,-6 11 0 16,2 7 0-16,0 6 0 16,2 3 0-16,8-2 0 0,10 1 0 0,9-5 0 15,10-2 0-15,15-4 0 0,10-4 0 16,8-5 0-16,8-6 0 16,3-6 0-16,4-3-1529 0,-15-4-708 15,0-2 660-15</inkml:trace>
  <inkml:trace contextRef="#ctx0" brushRef="#br0" timeOffset="7948.86">28353 5902 5774 0,'0'0'1609'16,"-15"-39"-1009"-16,3 18-391 0,-5 3-209 16,-1 1 0-16,-3 2 0 0,0 6 0 15,3 4 0-15,-5 5 0 0,2 10 0 16,-1 6 0-16,-3 8 0 15,2 6 0-15,2 2 0 0,5-1 0 16,7-1 0-16,9-4 0 0,7-3 0 16,9-6 0-16,7-5 0 0,4-7 0 15,2-5 0-15,-2-4 0 16,0-8 0-16,-3-1 0 0,-1-1 0 16,-4-1 0-16,-7 6 0 0,-4 2 0 15,-4 5 0-15,1 2 0 0,1 3 0 16,-2 10 0-16,4 13 0 15,-4 9 0-15,0 7 0 0,-1 4 0 16,-3-2 0-16,0 6 0 0,-7 0 0 16,-1 3 0-16,-2-1 0 0,-9 0 0 15,-4-2 0-15,-6-4 0 0,-2-5 0 16,-6-9 0-16,0-7 0 0,0-12 0 16,2-9 0-16,2-7 0 0,6-14 0 15,6-9 0-15,7-12 0 16,3-13 0-16,11-3 0 0,6 0 0 15,17 6 0-15,8 4 0 0,11 2 0 16,5 2 0-16,3-3-149 0,-13 10-1163 16,0 2-3126-16</inkml:trace>
  <inkml:trace contextRef="#ctx0" brushRef="#br0" timeOffset="8089.57">28462 5932 7895 0,'0'0'297'0,"-23"64"-297"0,11-19 0 15,0-1 0-15,1 1 0 0,7-4 0 16,2-6 0-16,4-3 0 0,6-10 0 16,3-5 0-16,3-10 0 0,-1-7-257 15,-3-6-1816-15,-2-10-1372 0</inkml:trace>
  <inkml:trace contextRef="#ctx0" brushRef="#br0" timeOffset="8215.14">28700 5572 7499 0,'0'0'0'0,"0"0"-36"0,-13 33 16 16,11-9-728-16,2 2-149 0,2-7-371 15,1-1-2210-15</inkml:trace>
  <inkml:trace contextRef="#ctx0" brushRef="#br0" timeOffset="8448.15">28900 5916 6074 0,'0'0'1005'16,"0"0"-313"-16,-37-48-271 0,21 39-421 15,1 3 0-15,1 6 0 0,-1 6 0 16,1 7 0-16,1 7 0 0,3 2 0 16,2 5 0-16,6 0 0 0,2 7 0 15,4-2 0-15,4-2 0 0,5-3 0 16,3-9 0-16,3-5-425 15,5-8-387-15,1-5 371 0,-2-8-139 16,0-8-608-16,-1-5 311 0,-5 2-179 16,-3-3-1217-16</inkml:trace>
  <inkml:trace contextRef="#ctx0" brushRef="#br0" timeOffset="8710.39">29020 5924 2937 0,'-4'36'708'0,"4"-12"45"15,0 0-145-15,2-8-68 0,0-6 120 16,-2-4-287-16,2-5 47 0,0-3 480 16,5-13-607-16,3-10-293 0,7-11 0 15,1-5 0-15,1-2 0 0,1 4 0 16,1 0 0-16,4 2 0 0,0 11 0 16,-7 11 0-16,1 13 0 0,-5 13 0 15,-3 17 0-15,-5 12 0 16,-6 9 0-16,-2 6 0 0,-6 5 0 15,1-4 0-15,1-4 0 0,4-3 0 16,2-6 0-16,0-4 0 0,0-4 0 16,-2-10-1770-16,-6-7-3476 0</inkml:trace>
  <inkml:trace contextRef="#ctx0" brushRef="#br0" timeOffset="9752.43">21624 7107 4934 0,'0'0'776'0,"0"0"-100"0,0 0 413 0,0 0-649 0,0 0-163 16,0 0-277-16,-41 25 0 0,20 14 0 16,-2 8 0-16,5 6 0 15,7-4 0-15,3 4 0 0,0-2 0 16,8-3 0-16,0-5 0 0,8-10 0 16,7-7 0-16,3-9 0 15,7-8 0-15,0-8 0 0,0-7 0 16,6-10 0-16,-4-9 0 0,-1-6 0 15,-5 3 0-15,0 1 0 0,-7 9 0 16,-5 6 0-16,-5 7 0 0,-4 5 0 16,0 3 0-16,-2 12 0 0,-3 15 0 15,-5 6 0-15,10 7 0 0,0-4 0 16,8-8-29-16,7-4 29 0,10-7-4 16,6-8-24-16,4-5 28 0,4-8 61 15,2-8-61-15,1-8 0 16,-7-9 0-16,-6-5 0 0,-2-3 0 15,-7-5 0-15,-5-2 0 0,-3-1 0 16,-8-7 0-16,-4-3 0 16,0-4 0-16,-6-1 0 0,2 0 0 15,-2 6 0-15,2 9 0 0,4 9 0 16,10 12 0-16,5 9-1077 0,5 3-1348 0</inkml:trace>
  <inkml:trace contextRef="#ctx0" brushRef="#br0" timeOffset="10348.2">23053 7139 4714 0,'0'0'712'0,"0"0"-32"0,0 0 141 0,0 0-465 0,0 0 16 16,0 0 40-16,-9 46-287 15,-16-28-125-15,-8-1 0 0,-4-3 0 16,-8 2 0-16,-9 3 0 0,-4 2 0 16,0 1 0-16,0 2 0 15,0 2 0-15,11-1 0 0,3 2 0 16,9-2 0-16,8 1 0 0,17-3 0 15,10-3 0-15,13-4 0 0,15 0 0 16,14-6 0-16,12-2 0 0,14-5 0 16,6 0 0-16,11-1 0 0,-2 0 0 15,-9 1 0-15,-6-2 0 0,-16-1 0 16,-17 0-1197-16,-10 0-1008 0</inkml:trace>
  <inkml:trace contextRef="#ctx0" brushRef="#br0" timeOffset="10769.81">23600 7193 2016 0,'0'0'2810'0,"0"0"-2070"0,0 0 449 0,0 0-581 0,0 0-124 16,0 0-139-16,-45 37-345 0,12-21 0 15,-7-1 0-15,1 2 0 0,0-3 0 16,0 4 0-16,-1 2 0 16,3 1 0-16,2 3 0 0,4-3 0 15,8 1 0-15,9-2 0 0,10-2 0 16,10-2 0-16,21 1 0 0,12-2 0 16,15-2 0-16,14-2 0 15,8-5 0-15,3-1 0 0,-2-3 0 16,-9-2 0-16,-19 0-857 0,-5-2-6426 0</inkml:trace>
  <inkml:trace contextRef="#ctx0" brushRef="#br0" timeOffset="11663.76">24268 7132 5834 0,'0'0'24'16,"0"0"693"-16,0 0 411 0,0 0-780 0,0 0-216 0,-43 20-123 16,18 6-9-16,6 7 0 0,-1 5 0 15,5-1 0-15,1 2 0 16,7 0 0-16,5-1 0 0,2-1 0 15,0-4 0-15,6-6 0 0,3-5 0 16,5-9 0-16,5-7 0 16,2-6 0-16,5-5 0 0,1-8 0 15,2-2 0-15,-4-3 0 0,-2 2 0 16,-9 6 0-16,-3 3-177 0,-5 4-259 16,-6 6 28-16,0 7 56 15,-4 13 308-15,-3 6 44 0,1 6 72 16,6-2 56-16,0-2 100 0,15-6 228 15,-1-4-280-15,9-4 4 0,4-7-3 16,6-4-177-16,2-6 0 0,2-7 0 16,-2-7 0-16,0-7 0 0,-1-7 0 15,-6-5 0-15,-1-1 0 0,-4-4 0 16,-4-1 0-16,-5-3 0 0,-3 3 0 16,-7-1 0-16,-4 3 0 0,-2 6 0 15,-9 9 0-15,-3 5 0 16,-5 10-233-16,7 5-2196 0,-1 2-1729 0</inkml:trace>
  <inkml:trace contextRef="#ctx0" brushRef="#br0" timeOffset="12282.84">24932 7764 3873 0,'0'0'777'0,"0"0"-29"0,0 0 617 0,0 0-713 0,0-38-108 0,0 25-311 16,-5 2-233-16,3 3 0 0,-6 3 0 16,-2 5 0-16,-5 6 0 0,-3 7 0 15,-1 6 0-15,0 8 0 16,5 3 0-16,4 2 0 0,6-1 0 15,8-3 0-15,10 0 0 0,7-7 0 16,8-5 0-16,0-4 0 16,4-7 0-16,-2-5 0 0,-2-5 0 15,-5-8 0-15,-5-5 0 0,-9-3 0 16,-5-1 0-16,-5-3 0 0,-2 1 0 16,-5 0 0-16,1 1 0 15,0 1 0-15,-4 0 0 0,-7 4 0 16,5 5-445-16,-7 0-2460 0</inkml:trace>
  <inkml:trace contextRef="#ctx0" brushRef="#br0" timeOffset="15588.39">20843 9093 2517 0,'0'0'1104'0,"0"0"-355"0,0 0 211 0,0 0-376 0,0 0-148 16,0 0 229-16,0 0-189 0,0 0-4 15,10-5-243-15,5-18-229 0,5-4 0 16,3-4 0-16,8-1 0 15,-4 0 0-15,6 1 0 0,-4 1 0 16,2 4 0-16,-4 3 0 0,-4 7 0 16,-3 7 0-16,-5 3 0 0,-9 5 0 15,0 1 0-15,-2 7 0 16,-4 7 0-16,4 10 0 0,3 5 0 16,-3-1 0-16,2-2 0 0,4-5 0 15,3-2 0-15,1-1 0 0,7-6 0 16,4-5 0-16,3-7 0 0,3-5 0 15,5-6 0-15,-5-4 0 0,-4 1 0 16,-11 0 0-16,-8 1 0 0,-8 1-653 16,0 4-428-16,-4 2-287 0,0 1-2010 0</inkml:trace>
  <inkml:trace contextRef="#ctx0" brushRef="#br0" timeOffset="15913.83">21196 8975 4962 0,'0'0'624'0,"0"0"577"0,23-35-401 0,-21 31-388 0,2 4-219 15,-2 0-193-15,0 4 0 0,-2 12 0 16,-4 18 0-16,-4 9 0 0,-9 11 0 16,5 3 0-16,-5-2 0 0,-1 2 0 15,1 3 0-15,1 0 0 16,1-5 0-16,9-5 0 0,2-7 0 16,4-11 0-16,8-6 0 0,5-11 0 15,14-6 0-15,4-9 0 0,6-6 0 16,10-11 0-16,-10 3 0 15,1-6-1497-15</inkml:trace>
  <inkml:trace contextRef="#ctx0" brushRef="#br0" timeOffset="16409.91">21814 9163 5962 0,'0'0'717'0,"0"0"503"0,0 0-927 0,0 0-293 0,0 0 0 16,44-2 0-16,-5 4 0 0,4-2 0 15,11-2 0-15,-4 1 0 16,-1-1 0-16,-7 2 0 0,-5 0 0 16,-4 2 0-16,-8 2 0 0,-7-1 0 15,-7 2 0-15,-5-1-793 0,-4-1-652 16,-2 3-2521-16</inkml:trace>
  <inkml:trace contextRef="#ctx0" brushRef="#br0" timeOffset="16572.02">21860 9409 6402 0,'0'0'1113'16,"43"13"-436"-16,-10-7-677 0,-2 1 0 15,0 0 0-15,2 3 0 0,5-1 0 16,1-2 0-16,4 0 0 0,-1-3 0 16,3-2 0-16,-12 0 0 0,0-3-2058 0</inkml:trace>
  <inkml:trace contextRef="#ctx0" brushRef="#br0" timeOffset="22613.2">23728 8814 2205 0,'0'0'1856'0,"0"0"-1447"0,-39 26 419 15,35-26-360-15,2 0-156 0,-2-2 293 16,2-8-273-16,2-4 0 0,0-4 216 15,6-3-304-15,2-2-191 0,7 0-53 16,1-3 0-16,7-2 0 0,4 0 0 16,4 2 0-16,0 4 0 0,2 5 0 15,-2 7 0-15,-2 5 0 0,-4 5 0 16,0 5 0-16,-5 5 0 16,-1 8 0-16,-3 3 0 0,-1 8 0 15,-5 6 0-15,-4 5 0 0,-6 6 0 16,-2 4 0-16,-6 1 0 0,-6-2 0 15,-5-3 0-15,0-3 0 16,1-6 0-16,-1-2 0 0,1-6 0 16,-5-4 0-16,0-4 0 0,-2-4 0 15,0-5 0-15,1-6 0 0,3-6 0 16,2-6 0-16,5-4 0 16,4-6 0-16,1-6 0 0,7-5 0 15,2-2 0-15,2-2 0 0,9 3 0 16,7 6 0-16,3 8 0 0,4 8 0 15,2 5 0-15,2 5 0 0,-3 11 0 16,1 3 0-16,-2 8 0 0,-4 2 0 16,1 2 0-16,-1 2 0 0,0-5 0 15,-5-1 0-15,5-4 0 16,-7-6-693-16,-5-8-2012 0</inkml:trace>
  <inkml:trace contextRef="#ctx0" brushRef="#br0" timeOffset="23327.38">24531 9001 4642 0,'0'0'688'0,"8"-33"72"0,-4 15 185 0,-2 2-569 0,-2-3-44 16,-2-1 52-16,-4-3-319 15,-3-2-65-15,-1 2 0 0,-4 4 0 16,-3 6 0-16,-4 9 0 0,-3 6 0 16,-5 12 0-16,-6 9 0 0,-3 8 0 15,3 2 0-15,4 4 0 16,6 2 0-16,11 0 0 0,8 1 0 16,6-3 0-16,12-6 0 0,13-6 0 15,8-7 0-15,10-7 0 0,5-7 0 16,4-5 0-16,-7-10 0 0,-1-5 0 15,-11-4 0-15,-9-5 0 0,-5-2 0 16,-9-1 0-16,-8-1 0 0,-4 2 0 16,-8-2 0-16,-9 1 0 0,-1 0 0 15,-5-1 0-15,0 1 0 16,-6 3 0-16,0 3 0 0,-2 4 0 16,0 9 0-16,0 7 0 0,2 7 0 15,2 13 0-15,0 4 0 0,0 9 0 16,6 2 0-16,7 2 0 15,5 0 0-15,11 1 0 0,7-1 0 16,9 2 0-16,15-2 0 0,11 2 0 16,3-1 0-16,5 3 0 0,-7 0 0 15,-4 2 0-15,-14 0 0 0,-8-2 0 16,-13-2 0-16,-6-3 0 16,-13-2 0-16,-5-4 0 0,-9-4 0 15,-7-1 0-15,-3-6 0 0,-4-7 0 16,1-4 0-16,3-6 0 0,6-4 0 15,8-6 0-15,9-3 0 0,12-2-465 16,6 3-391-16,14-1 31 0,11-1-1088 16,-2 5 373-16</inkml:trace>
  <inkml:trace contextRef="#ctx0" brushRef="#br0" timeOffset="23588.94">24739 9168 6474 0,'0'0'413'0,"0"0"579"0,0 0-679 0,0 0-313 0,-39-8 0 0,16 19 0 15,3 4 0-15,-1 3 0 0,6 3 0 16,9-2 0-16,6 2 0 0,4-1 0 16,11-3 0-16,3 0 0 15,5-3 0-15,2-5 0 0,0-5 0 16,0-4 0-16,-3-1 0 0,-1-6 0 15,-6-5 0-15,-1-1 0 0,-8-6 0 16,0 1 0-16,-6-1 0 0,0 2 0 16,-4 1 0-16,-4-1 0 0,2 7-1549 15,2-4-644-15</inkml:trace>
  <inkml:trace contextRef="#ctx0" brushRef="#br0" timeOffset="23987.42">25202 8893 4430 0,'0'0'892'16,"0"0"701"-16,7-39-713 0,-16 29-483 16,-1 3-397-16,-2 2 0 0,-3 5 0 15,-6 7 0-15,1 7 0 0,-5 8 0 16,0 7 0-16,7 2 0 15,1 2 0-15,9 5 0 0,4 2 0 16,4 0 0-16,6 1 0 0,2-4 0 16,2-3 0-16,3-3 0 0,3-7 0 15,5-3 0-15,6-10 0 0,6-4 0 16,6-7 0-16,-2-7 0 16,1-6 0-16,-14 0 0 0,-5-4-3322 0</inkml:trace>
  <inkml:trace contextRef="#ctx0" brushRef="#br0" timeOffset="25615.78">25645 8833 4185 0,'0'0'461'0,"0"0"739"16,0 0-471-16,0 0-253 0,0 0 48 16,-25 44-248-16,10-14-40 0,-1 3-131 15,-1-1-105-15,7-3 0 0,4-2 0 16,4-2 0-16,2-3 0 16,2-4 0-16,6-3 0 0,0-4 0 15,7-4 0-15,1-5 0 0,5-4 0 16,0-8 0-16,1-3 0 0,3-1 0 15,-4-5 0-15,0 2 0 16,-3 3 0-16,-5 3 0 0,-3 5 0 16,-4 4 0-16,-2 2-93 0,0 5-59 15,1 8 72-15,-3 9 60 0,2 6-32 16,0 2 20-16,2 0-256 0,6-4 64 16,5-3-16-16,4-6-132 0,3-5 147 15,1-5 165-15,2-5 52 16,-2-4-4-16,-4-7 12 0,-3-4 313 15,-1-6 15-15,-5-1 40 0,1-5 364 16,-3-1-615-16,-4-3-117 0,0-4 0 16,-4-3 0-16,3-2 0 0,-1-4 0 15,2 0 0-15,2 5 0 0,0 8 0 16,-1 11 0-16,-1 9 0 16,-6 8-433-16,2 1-928 0,-6 7-599 0</inkml:trace>
  <inkml:trace contextRef="#ctx0" brushRef="#br0" timeOffset="26138.18">23714 9545 6006 0,'0'0'132'0,"0"0"0"0,0 0-104 0,60 27 216 15,0-23 13-15,27-4 91 0,22-3 176 16,15-8-336-16,23 0 8 0,18 2-59 16,15 0-137-16,8 5 0 0,3 3 0 15,-1 1 0-15,-4 1 0 0,-11 1 0 16,-9-1 0-16,-19 2 0 16,-25 0 0-16,-25 1-333 0,-35-2-439 15,-23 3-1905-15</inkml:trace>
  <inkml:trace contextRef="#ctx0" brushRef="#br0" timeOffset="26580.05">25231 9869 5090 0,'0'0'460'15,"-22"-33"408"-15,-3 17-411 0,-8 5-341 16,0 0-32-16,-5 0-80 0,1 6 16 15,4 3 48-15,2 2-32 16,8 4 80-16,9 4 180 0,4 0-192 16,7 5-44-16,6 3-40 0,7-1 4 15,8 5-24-15,9-1 152 0,8 3-8 16,5-1-71-16,5 0-73 0,5 3 0 16,-1-2 0-16,1 1 0 15,-4-2 0-15,-13-1 0 0,-11 2 0 16,-7-1 0-16,-15-1 0 0,-13 4 0 15,-11 3 0-15,-16 0 0 0,-13 2 0 16,-7-3 0-16,-6-2 0 0,-5-4 0 16,-3-6 0-16,-1-1 0 0,3-7-929 15,18-3-820-15,1-5-1220 0</inkml:trace>
  <inkml:trace contextRef="#ctx0" brushRef="#br0" timeOffset="27064.26">23569 8401 4614 0,'0'0'1284'0,"0"0"-752"0,0 0-171 0,-45 42 167 0,8-2-208 16,-3 13-96-16,1 11 0 16,4 7-168-16,2 10-7 0,0 13-49 15,4 10 0-15,4 13 0 0,4 8 0 16,7 4 0-16,8-2 0 0,6-6 0 15,14-5 0-15,9-9 0 0,14-11 0 16,13-12 0-16,10-10 0 0,18-16-985 16,-14-18-476-16,13-8-1016 0</inkml:trace>
  <inkml:trace contextRef="#ctx0" brushRef="#br0" timeOffset="27623.28">26467 8626 5938 0,'0'0'653'0,"0"0"-181"0,0 0 252 0,0 0-340 16,27 77-363-16,-10-13-21 0,3 15 0 15,3 10 0-15,6 2 0 16,4 8 0-16,2 5 0 0,-4 0 0 15,-6-1 0-15,-10-4 0 0,-13-6 0 16,-6-1 0-16,-15-5 0 0,-6-2 0 16,-6-7 0-16,-10-7 0 0,-3-12 0 15,-1-11 0-15,-3-14 0 0,3-15 0 16,-3-14 0-16,9-16 0 16,10-5-1786-16,9-13-2295 0</inkml:trace>
  <inkml:trace contextRef="#ctx0" brushRef="#br0" timeOffset="28304.12">26891 8233 3793 0,'0'0'1101'0,"0"0"-253"0,0 0-144 0,0 0-35 16,0 0-289-16,-39 1-100 0,33 1 108 15,-1-1-359-15,3 0-29 0,2-1 0 16,2 0 0-16,4 0 0 0,11-3 0 16,18-1 0-16,12-1 0 15,7 5 0-15,4 3 0 0,-9 7 0 16,-3 4 0-16,-7 4 0 0,-10 1 0 15,-13 2 0-15,-11 2 0 16,-8 3 0-16,-11 2 0 0,-5 3 0 0,-6 0 0 16,2 0 0-16,3-2 0 0,5-5 0 15,5-2 0-15,8-5 0 16,4-2 0-16,12-3 0 0,9-2 0 16,8-3 0-16,4-4 0 15,2 0 0-15,-2-2 0 0,-6 1 0 16,-4-1 0-16,-9 1 0 0,-6-1 0 15,-4 0-2082-15,-4 0-1920 0</inkml:trace>
  <inkml:trace contextRef="#ctx0" brushRef="#br0" timeOffset="31131.16">10346 891 6462 0,'0'0'121'0,"0"0"643"0,0 0 81 0,0 0-845 16,0 0 0-16,0 0 0 0,0 0 0 15,0 0 0-15,0 3 0 16,4 10 0-16,2 3 0 0,9 5 0 16,-7-5-437-16,2 1-1172 0</inkml:trace>
  <inkml:trace contextRef="#ctx0" brushRef="#br0" timeOffset="31255.54">10387 1277 6506 0,'0'0'825'0,"-41"29"-413"16,31-20-120-16,-1-5-204 0,11-4-88 16,0-3-156-16,0-1-1393 0,17-15-1592 15</inkml:trace>
  <inkml:trace contextRef="#ctx0" brushRef="#br0" timeOffset="32156.9">11621 702 4630 0,'0'0'1000'0,"0"0"397"0,0 0-533 0,-35-32-563 0,8 24-301 16,-8 5 0-16,-2 3 0 0,-6 8 0 16,1 5 0-16,1 5 0 0,8 3 0 15,6 5 0-15,6 2 0 16,7 2 0-16,3 3 0 0,5 1 0 16,6-1 0-16,11 2 0 0,9 1 0 15,11-3 0-15,9-1 0 16,11-2 0-16,7-5 0 0,-2-2 0 15,-2 0 0-15,-7-2 0 0,-10 2 0 16,-6-1 0-16,-16 1 0 0,-13 0 0 16,-2-1 0-16,-17-1 0 0,1 1 0 15,-11-2 0-15,-8 1 0 16,-6-1 0-16,-13-1 0 0,2-1 0 16,0-4 0-16,9-6 0 0,10-4 0 15,8-3 0-15,15-1-237 0,4-4-1240 16,6 1-91-16,6-9-689 0</inkml:trace>
  <inkml:trace contextRef="#ctx0" brushRef="#br0" timeOffset="32932.23">11886 1054 5430 0,'0'0'1357'15,"-43"-19"-441"-15,18 14-427 16,-2 5-489-16,6 8 0 0,-2 9 0 15,-1 8 0-15,3 5 0 0,4 6 0 16,1 2 0-16,8 0 0 0,6-1 0 16,2-1 0-16,6-7 0 0,8-5 0 15,3-7 0-15,10-9 0 16,0-7 0-16,4-5 0 0,-5-10 0 16,5-3 0-16,-6-1 0 0,-8-4 0 15,-1 1 0-15,-1 0 0 0,-5 2 0 16,-4 5 0-16,0 3 0 0,-6 6 0 15,0 3 0-15,0 1 0 0,0 1 0 16,0 1 0-16,0 9 0 16,5 4 0-16,-5 8 0 0,0 0 0 0,6-1 0 15,-6-1 0-15,8-5 0 16,-2-1 0-16,0-5-281 0,9-2-11 16,2-6-484-16,-1-2 163 0,5-8 125 15,4-7-32-15,-3 0 368 0,-1-4 56 16,0 1-52-16,-5 2 136 15,-1 3 12-15,-9 8 188 0,-2 2 376 16,-4 4 112-16,0 0 309 0,-4 5-629 16,-2 8-172-16,-5 7 120 0,1 4-244 15,0 1-24-15,3-5-20 16,7-3-7-16,0-4-9 0,0-5 0 16,0-3 0-16,0-3 0 0,0-1 0 15,7-1 0-15,-1-4 0 0,2-12 0 16,4-12 0-16,3-8 0 0,1-5 0 15,-1 0 0-15,1 6 0 0,-3 6 0 16,1 8 0-16,-3 10 0 16,-5 5 0-16,-2 5 0 0,0 1 0 15,-2 3 0-15,2 5 0 0,3 8 0 16,-3 6 0-16,2 1 0 0,-2-1 0 16,-2-2 0-16,2-5 0 0,0-3 0 15,-2-3 0-15,3-5 0 0,-5-1 0 16,4-1 0-16,-2-1 0 15,2-1 0-15,0 0 0 0,2-7 0 16,5-5 0-16,1 0 0 0,2-1 0 16,-3 4 0-16,-1 4 0 0,-4 3 0 15,-2 2 0-15,-4 1 0 16,0 5 0-16,5 6 0 0,-5 6 0 16,-5 2 0-16,1 0 0 0,-2-1 0 15,6-5 0-15,0-1 0 0,0-1 0 16,0-5 0-16,0-2 0 0,6-2 0 15,-2 0-757-15,3-1-500 0,3-2-2853 0</inkml:trace>
  <inkml:trace contextRef="#ctx0" brushRef="#br0" timeOffset="33244.51">12510 1333 6931 0,'0'0'824'0,"0"0"-496"15,0 0-219-15,0 0-109 0,0 0 0 16,0 0 0-16,0 0 0 0,54-40 0 16,-23 28 0-16,6-4 0 0,-6 0 0 15,0 1 0-15,-10 0 0 16,-5 1 0-16,-5 1 0 0,-7-1 0 16,-4-1 0-16,-4-1 0 0,-9-1 0 15,-1 2 0-15,-7 6 0 0,-6 8 0 16,-4 6 0-16,-6 11 0 0,2 9 0 15,-2 8 0-15,6 3 0 0,12 6 0 16,9-1 0-16,12-2 0 0,14-3 0 16,15-7 0-16,15-7 0 0,4-9 0 15,7-9 0-15,5-5 0 16,0-13 0-16,-18 1-1898 0,3-7-1995 0</inkml:trace>
  <inkml:trace contextRef="#ctx0" brushRef="#br0" timeOffset="33818.83">13903 894 4526 0,'0'0'556'0,"0"0"-12"0,19-46 793 0,-19 29-697 15,0-2-100-15,-8 1-491 16,-5-3-49-16,-7 1 0 0,-5 1 0 16,-6 2 0-16,-2-1 0 0,-9 2 0 15,1 3 0-15,2 3 0 0,4 2 0 16,4 4 0-16,8 0 0 0,4 3 0 15,11 1 0-15,0 0 0 0,2 5 0 16,2 6 0-16,-3 5 0 0,3 13 0 16,4 5 0-16,11 4 0 0,3 1 0 15,7 4 0-15,-1 1 0 16,1 5 0-16,2 6 0 0,2 2 0 16,-5 4 0-16,-1-1 0 0,-9-3 0 15,-2-2 0-15,-6-2 0 16,-2-5 0-16,0-7 0 0,-6-5 0 15,2-7 0-15,-6-7 0 0,-1-8-33 16,5-5-959-16,0-6-1213 0,2-3-180 0</inkml:trace>
  <inkml:trace contextRef="#ctx0" brushRef="#br0" timeOffset="33989.87">13478 1342 6615 0,'0'0'552'0,"0"0"88"0,0 0-255 16,0 0-385-16,47 3 0 0,-12-2 0 15,9-1 0-15,-3-2 0 0,0-7 0 16,1-2 0-16,1-4 0 0,1-5 0 16,7-4 0-16,1-3 0 15,0-4 0-15,-9-2-29 0,-12 6-1339 16,-4-3-4035-16</inkml:trace>
  <inkml:trace contextRef="#ctx0" brushRef="#br0" timeOffset="34147.94">14127 776 6967 0,'0'0'660'16,"0"0"-220"-16,-31 55-315 0,22-20-125 16,-1 3 0-16,8 3 0 0,-2 5 0 15,4 1 0-15,0 6 0 16,-6 2 0-16,2 1 0 0,-3 0 0 16,-3-2 0-16,4-6 0 0,-2-9 0 15,5-7 0-15,3-11-197 0,0-11-1268 16,3-5-99-16,5-9-517 0</inkml:trace>
  <inkml:trace contextRef="#ctx0" brushRef="#br0" timeOffset="34441.37">14259 1115 6887 0,'0'0'828'0,"0"0"-480"16,0 0-219-16,-25 44-129 15,19-12 0-15,2 7 0 0,4 2 0 16,0-1 0-16,10-2 0 0,9-3 0 16,-1-4 0-16,11-7 0 0,0-5 0 15,-4-6 0-15,2-9 0 16,-6-4 0-16,-1-7 0 0,-3-11 0 16,-1-5 0-16,-1-7 0 0,-1-5 0 15,-3-3 0-15,-5-3 0 0,-6 3 0 16,0 4 0-16,0 8 0 0,-6 11 0 15,-5 7 0-15,1 8-677 0,2 0-1440 16,2 4-340-16</inkml:trace>
  <inkml:trace contextRef="#ctx0" brushRef="#br0" timeOffset="34614.32">14559 1255 7579 0,'0'0'613'0,"0"0"-613"15,-25 36 0-15,23-14 0 0,-2 0 0 16,4-1 0-16,4 1 0 0,2-4 0 16,4-1 0-16,5-3 0 0,-3-4 0 15,-1-3 0-15,-1-4-273 16,-4-3-1704-16,-2-6-1328 0</inkml:trace>
  <inkml:trace contextRef="#ctx0" brushRef="#br0" timeOffset="34740.37">14701 943 7039 0,'0'0'900'0,"0"0"-647"16,0 0-253-16,0 0 0 0,0 0 0 0,0 0-521 15,0 0-519-15,17 44-209 16,-3-24-2773-16</inkml:trace>
  <inkml:trace contextRef="#ctx0" brushRef="#br0" timeOffset="34940.49">14923 1312 6891 0,'0'0'836'0,"0"0"-468"0,-48-43-271 0,31 31-97 15,3 4 0-15,2 8 0 16,-3 2 0-16,-1 11 0 0,-5 6 0 16,4 7 0-16,1 3 0 0,8 2 0 15,6-2 0-15,8-3 0 0,4-5 0 16,11-5 0-16,6-9 0 0,-1-7 0 15,5-5 0-15,0-10 0 0,0-6 0 16,-4-7 0-16,-4-5 0 16,-4-6-269-16,-9 7-1240 0,-4-3-1176 0</inkml:trace>
  <inkml:trace contextRef="#ctx0" brushRef="#br0" timeOffset="35109.57">14991 771 7711 0,'0'0'481'0,"-11"53"-481"15,11-8 0-15,-6 9 0 0,0 7 0 16,2 6 0-16,0 2 0 0,8 0 0 16,6 0 0-16,7 1 0 0,-3-2 0 15,3-4 0-15,-1-5 0 16,-5-17 0-16,-3-7-2822 0</inkml:trace>
  <inkml:trace contextRef="#ctx0" brushRef="#br0" timeOffset="47769.38">19063 11270 5658 0,'0'0'1469'0,"0"0"-945"15,0 0 17-15,0 0-541 0,0 0 0 16,0 0 0-16,10 39 0 0,-6-4 0 16,1 10 0-16,-1 3 0 0,2 2 0 15,0 5 0-15,-6-1 0 16,4 3 0-16,-8-5 0 0,2-2 0 16,-6-7 0-16,6-8 0 0,0-10 0 15,0-10-1177-15,2-8-740 0</inkml:trace>
  <inkml:trace contextRef="#ctx0" brushRef="#br0" timeOffset="48018.32">18763 11225 6382 0,'0'0'1061'15,"0"0"-369"-15,0 0-635 0,0 0-57 16,0 0 0-16,0 0 0 0,52-8 0 16,-11 14 0-16,11-1 0 0,2-1 0 15,10-1 0-15,-2-1 0 16,4 0 0-16,-6 1 0 0,-2-1 0 16,0-2 0-16,-5 0 0 0,-11-2-1746 15,-1-4-2980-15</inkml:trace>
  <inkml:trace contextRef="#ctx0" brushRef="#br0" timeOffset="48472.84">19607 11197 6434 0,'0'0'569'0,"0"0"-157"0,0 0 365 16,0 60-777-16,-7-18 0 0,-5 9 0 15,0 2 0-15,-3-1 0 16,5 3 0-16,-7 1 0 0,5 0 0 16,-3-5 0-16,1-5 0 0,4-7 0 15,1-8 0-15,1-6 0 16,4-6 0-16,4-5 0 0,0-4 0 15,4-6 0-15,17-3 0 0,6-1 0 16,16-1 0-16,3-5 0 0,1 0 0 16,5-1 0-16,-1 0 0 15,-1 1 0-15,2-3 0 0,-15 2-297 16,-6-3-2600-16</inkml:trace>
  <inkml:trace contextRef="#ctx0" brushRef="#br0" timeOffset="49244.36">20113 11529 3793 0,'0'0'1185'0,"27"-45"75"0,-6 14-631 0,-1 1-169 16,9-4 180-16,0-1-415 0,0 3-225 16,-6 6 0-16,0 6 0 0,-9 9 0 15,-6 7 0-15,1 4 0 0,-1 12 0 16,-2 10 0-16,2 6 0 15,-4 5 0-15,1 0 0 0,3-1 0 16,2-5 0-16,3-3-405 0,7-6-35 16,3-4 308-16,0-5 88 0,-3-5 8 15,-3-4 36-15,0-7 4 16,-3-4-4-16,-6-4-88 0,-4-3-1009 16,3 4-528-16,-7-1-660 0</inkml:trace>
  <inkml:trace contextRef="#ctx0" brushRef="#br0" timeOffset="49784.95">20169 11742 3049 0,'0'0'2193'0,"0"0"-600"0,0 0-801 15,0 0-324-15,6-44-371 0,11 25-97 16,7 1 0-16,-1 3 0 0,2 4 0 16,-2 5 0-16,-3 6 0 0,-1 7 0 15,-7 5 0-15,3 7 0 16,-3 1 0-16,-1 4 0 0,-1 0 0 16,11-4 0-16,-1-6 0 0,11-8 0 15,4-6 0-15,9-6 0 0,-1-9 0 16,-1-6 0-16,-11-6 0 0,-9-3 0 15,-9 5-933-15,-9-4-3249 0</inkml:trace>
  <inkml:trace contextRef="#ctx0" brushRef="#br0" timeOffset="51715.05">21114 11317 3133 0,'0'0'1757'0,"0"0"-881"0,0 0 273 0,0 0-565 0,0 0-176 15,-19-35-123-15,17 16-285 0,2-3 0 16,8-5 0-16,7 0 0 15,3 0 0-15,7 0 0 0,0 1 0 16,10 5 0-16,-2 6 0 0,4 5 0 16,0 7 0-16,1 3 0 0,-3 8 0 15,-4 8 0-15,-8 6 0 16,-3 7 0-16,-9 6 0 0,-7 5 0 16,-4 5 0-16,-6 3 0 0,-7 1 0 15,-3-1 0-15,-1 0 0 0,-4-2 0 16,-3-2 0-16,-5-1 0 0,-2-3 0 15,0-4 0-15,-2-5 0 0,2-6 0 16,2-6 0-16,4-7 0 0,4-8-129 16,3-4-23-16,1-9 88 0,5-7-48 15,3-8 40-15,-1-8 72 16,10-3 132-16,0 2-48 0,6 4 8 16,9 6 84-16,5 7-131 0,5 7-45 15,4 8 0-15,-4 7 0 0,0 11 0 16,-3 9 0-16,-1 4 0 15,0 4 0-15,-3 1 0 0,3 1 0 16,-7-2 0-16,7 1 0 0,0-3 0 16,-5-5 0-16,1-8-1301 15,-5-6-1136-15</inkml:trace>
  <inkml:trace contextRef="#ctx0" brushRef="#br0" timeOffset="51994.56">21781 11275 8011 0,'0'0'181'0,"0"0"-181"0,-41-37 0 0,24 36 0 0,-1 2 0 15,1 9 0-15,3 7 0 16,-3 10 0-16,7 9 0 0,0 9 0 16,1 11 0-16,1 8 0 0,8 4 0 15,4-4 0-15,9-8 0 0,5-12 0 16,13-13 0-16,4-11 0 15,5-9 0-15,-1-10 0 0,-4-7 0 16,-8-11 0-16,-2-11 0 0,-9-5 0 16,-3-6 0-16,-9-5 0 0,-4-3 0 15,-6-2 0-15,-9-4 0 16,-6-1 0-16,-5 3 0 0,3 5 0 16,2 14-349-16,7 7-1668 0</inkml:trace>
  <inkml:trace contextRef="#ctx0" brushRef="#br0" timeOffset="52474.29">22168 11754 5538 0,'0'0'1353'0,"0"0"-377"0,51-57-651 0,-22 21-325 15,0-4 0-15,2-8 0 0,0-4 0 16,-4-3 0-16,0-7 0 0,-6-1 0 16,-7-3 0-16,-3-3 0 0,-7 0 0 15,-2 5 0-15,-2 8 0 0,-11 15 0 16,1 15 0-16,0 15 0 16,-5 11 0-16,-7 16 0 0,1 13 0 15,-6 15 0-15,0 11 0 0,4 10 0 16,5 9 0-16,3 6 0 15,7 1 0-15,8-2 0 0,2-8 0 16,17-8 0-16,1-11 0 0,5-7 0 16,2-8 0-16,4-8-965 0,-10-10-668 15,2-9-908-15</inkml:trace>
  <inkml:trace contextRef="#ctx0" brushRef="#br0" timeOffset="52771.1">22637 11522 6591 0,'-19'-35'844'0,"7"10"-87"15,-5 0-757-15,1 13 0 16,1 8 0-16,-3 6 0 0,1 11 0 16,-3 11 0-16,3 5 0 0,1 7 0 15,5 1 0-15,7 1 0 0,4-2 0 16,10 0 0-16,7-8 0 15,4-6 0-15,10-8 0 0,2-7 0 16,-2-7 0-16,0-6 0 0,-2-6 0 16,-11-2 0-16,1-5 0 0,-9-2 0 15,-6-2 0-15,-4 0 0 16,0-2 0-16,-4 1 0 0,-2 2-57 16,0 5-415-16,0 6-100 0,-1 6-713 15,3 3 101-15,2 2-113 0</inkml:trace>
  <inkml:trace contextRef="#ctx0" brushRef="#br0" timeOffset="53219.01">22964 11525 6623 0,'0'0'828'0,"-25"-39"-272"15,8 19-371-15,1 4-185 0,-5 6 0 16,-4 6 0-16,9 4 0 15,-7 2 0-15,4 8 0 0,3 3 0 16,3 1 0-16,5 1 0 0,2 2 0 16,2-3 0-16,8-2 0 0,2 0 0 15,5-3 0-15,3-3 0 16,-2-3 0-16,7-3 0 0,-2-5 0 16,-3-1 0-16,3-2 0 0,-5-2 0 15,2 1 0-15,-3-1 0 0,-5 3 0 16,0 2 0-16,-6 2 0 0,6 3 0 15,-1 1 0-15,3 12 0 0,0 11 0 16,0 9 0-16,1 6 0 0,-1 3 0 16,0-2 0-16,0 3 0 0,1 0 0 15,-9 0 0-15,-2 2 0 16,-13 1 0-16,-10 2 0 0,-10-3 0 16,-8-1 0-16,-5-6 0 0,-3-7 0 15,-3-9 0-15,6-7 0 16,3-10 0-16,16-7 0 0,2-15 0 15,10-10 0-15,11-10 0 0,6-3 0 16,8-1 0-16,15 5 0 0,4 5 0 16,12 5-125-16,1 2-635 15,-9 7-277-15,0 0-495 0</inkml:trace>
  <inkml:trace contextRef="#ctx0" brushRef="#br0" timeOffset="53389.42">23094 11812 7247 0,'0'0'528'0,"-13"38"-111"0,3-10-417 0,-2 2 0 0,-3 4 0 0,5 3 0 15,2 0 0-15,1 0 0 16,5-5 0-16,2-5 0 0,5-6 0 16,5-8 0-16,-2-6-1049 0,0-7-568 0</inkml:trace>
  <inkml:trace contextRef="#ctx0" brushRef="#br0" timeOffset="53636.88">23290 11864 7279 0,'0'0'816'0,"0"0"-719"0,0 0-97 16,0 0 0-16,0 0 0 0,-41 7 0 15,20 19 0-15,3 7 0 0,-1 3 0 16,13-1 0-16,2 0 0 0,4-3 0 15,6-2 0-15,4-6 0 0,5-7 0 16,1-5 0-16,5-9 0 0,2-6 0 16,1-11 0-16,-3-8 0 0,4-5 0 15,-6-5 0-15,-5-2 0 16,-4-3 0-16,-3-4 0 0,-7 0 0 16,-9-4 0-16,-3 3 0 0,-1 9-981 15,1 1-4814-15</inkml:trace>
  <inkml:trace contextRef="#ctx0" brushRef="#br0" timeOffset="54116.78">23726 10989 4045 0,'0'0'325'0,"0"0"527"16,0 0-316-16,0 0-92 0,0 0 145 16,0 0-141-16,0 0 156 0,-26 62-255 15,3-12-349-15,-4 9 0 0,2 9 0 16,4 9 0-16,1 8 0 0,5 5 0 15,5 4 0-15,8-2 0 0,2-5 0 16,6-7 0-16,7-10 0 0,5-7 0 16,5-11 0-16,6-12 0 0,6-12 0 15,4-16-993-15,-8-8-300 16,0-10-2837-16</inkml:trace>
  <inkml:trace contextRef="#ctx0" brushRef="#br0" timeOffset="54458.2">24012 11465 5502 0,'0'0'756'0,"-46"-22"509"15,21 15-637-15,-1 1-587 0,1 5-41 16,0 1 0-16,4 6 0 0,3 5 0 15,3 2 0-15,3 3 0 0,3 4 0 16,5 2 0-16,4 0 0 0,7 1 0 16,9 0 0-16,5-1 0 0,6-3 0 15,2-3 0-15,2-1 0 16,0-2 0-16,0-2 0 0,-5 1 0 16,1 0 0-16,-12 0 0 0,-5-1 0 15,-8-1 0-15,-2 2 0 0,-8 0 0 16,-7 1 0-16,-5 0 0 15,-3 1 0-15,-4-2 0 0,-2-1 0 16,2-6 0-16,3-2 0 0,5-3 0 16,7-7 0-16,3-5 0 0,5-3 0 15,4 0-1233-15,0-4-2469 0</inkml:trace>
  <inkml:trace contextRef="#ctx0" brushRef="#br0" timeOffset="54707.92">24245 11000 7351 0,'0'0'841'0,"0"0"-841"0,0 0 0 16,0 0 0-16,0 0 0 16,46 53 0-16,-15-8 0 0,4 12 0 15,-4 10 0-15,-2 0 0 0,-4 7 0 16,-9 6 0-16,-12 2 0 15,-10-1 0-15,-17-4 0 0,-4-8 0 16,-6-10 0-16,0-12 0 0,0-8 0 16,-2-11 0-16,2-12 0 15,2-10 0-15,8-6-825 0,3-11-4586 0</inkml:trace>
  <inkml:trace contextRef="#ctx0" brushRef="#br0" timeOffset="56153.01">24739 11632 7631 0,'0'0'460'0,"0"0"-359"0,0 0-101 0,62-17 0 0,-27 16 0 16,5 2 0-16,-1 3 0 0,2 0 0 16,1 1 0-16,3-2 0 0,1-3 0 15,1 0 0-15,-1-6 0 0,-9-2-117 16,-8 0-3096-16</inkml:trace>
  <inkml:trace contextRef="#ctx0" brushRef="#br0" timeOffset="56815.34">25450 11325 5142 0,'0'0'308'0,"9"-52"712"0,3 22-451 0,7-1-93 0,3 0 64 15,5 2-403-15,2 2-137 0,0 5 0 16,2 5 0-16,2 4 0 0,0 8 0 16,0 5 0-16,3 6 0 0,-8 9 0 15,-3 6 0-15,-2 9 0 0,-11 7 0 16,-1 5 0-16,-5 7 0 16,-6 4 0-16,-8 3 0 0,-5 3 0 15,-9-1-493-15,-5-3 129 0,-4-1 324 16,0-4 20-16,0-5 24 15,0-6-4-15,2-7 36 0,2-7-32 16,0-6 4-16,2-10 16 0,2-5-16 16,7-4 0-16,1-7 40 0,5-11-48 15,10-8 72-15,2-12 28 16,13-4-88-16,3-5 20 0,7 3 116 16,4 9-76-16,4 10 84 0,-4 13 29 15,-2 8-185-15,-4 8 0 0,-9 14 0 16,-4 9 0-16,-3 11 0 0,-7 6 0 15,2 1 0-15,2-1 0 0,2-6 0 16,8-5 0-16,7-6 0 0,4-8 0 16,-6-6-729-16,3-8-780 0</inkml:trace>
  <inkml:trace contextRef="#ctx0" brushRef="#br0" timeOffset="57114.3">26159 11225 6999 0,'0'0'880'16,"0"0"-567"-16,-35-22-313 0,15 22 0 16,1 13 0-16,-4 10 0 0,3 7 0 15,1 9 0-15,0 7 0 16,7 7 0-16,4 8 0 0,4 3 0 16,4 4 0-16,6-5 0 0,10-9 0 15,9-12 0-15,8-13 0 0,4-12 0 16,3-9 0-16,-1-9 0 0,-4-14 0 15,-8-8 0-15,-4-11 0 0,-9-4 0 16,-3-6 0-16,-9-5 0 0,-2-2 0 16,-9-3 0-16,-1 0 0 0,-5 7 0 15,-1 6 0-15,6 9 0 16,-1 13-1365-16,7 5-1421 0</inkml:trace>
  <inkml:trace contextRef="#ctx0" brushRef="#br0" timeOffset="57549.96">26509 11811 5350 0,'0'0'1529'0,"0"0"-617"0,39-39-511 0,-16 7-401 0,4-8 0 0,0-5 0 15,-1-7 0-15,-3-3 0 0,0-5 0 16,-9-1 0-16,-1-4 0 15,-3 0 0-15,-6-1 0 0,0-1 0 16,3 5 0-16,-5 9 0 0,-2 12 0 16,0 16 0-16,-5 13 0 0,1 8 0 15,-2 7 0-15,-8 19 0 16,-9 22 0-16,-6 19 0 0,-2 17 0 16,0 8 0-16,6-2 0 0,9 1 0 15,7-1 0-15,9-10 0 0,13-13 0 16,7-10 0-16,7-10 0 0,2-10 0 15,0-6 0-15,2-8 0 0,-4-8-457 16,0-10-960-16,-8-1-275 0</inkml:trace>
  <inkml:trace contextRef="#ctx0" brushRef="#br0" timeOffset="57849.41">26968 11597 6066 0,'-11'-36'953'0,"-3"8"220"0,-3 2-1173 16,1 8 0-16,-1 10 0 0,1 8 0 16,-1 5 0-16,-1 10 0 0,-3 10 0 15,0 6 0-15,3 6 0 16,3 4 0-16,9 0 0 0,6 1 0 16,8-4 0-16,9-6 0 0,5-6 0 15,5-9 0-15,4-9 0 0,0-8 0 16,2-6 0-16,1-8 0 0,-8-7 0 15,-3-4 0-15,-10-5 0 0,-7 0 0 16,-4-1 0-16,-2 2-37 0,0 1 25 16,-8 6-44-16,-3 2 32 0,-1 8-208 15,-3 5-348-15,5 4-125 16,4 3-987-16,2 0 191 0,4 7-516 0</inkml:trace>
  <inkml:trace contextRef="#ctx0" brushRef="#br0" timeOffset="58273.43">27255 11625 2621 0,'0'0'3165'0,"0"0"-2116"16,-33-48-649-16,18 32 24 0,-3 0-80 16,-1 4-155-16,-1 4-189 0,-3 3 0 15,2 5 0-15,3 6 0 0,1 10 0 16,5 4 0-16,-1 3 0 0,9 1 0 15,4-2 0-15,4-2 0 0,9-4 0 16,3-4 0-16,5-6 0 0,2-6 0 16,-1-1 0-16,5-8 0 0,-6-2 0 15,-3-4 0-15,-1 1 0 16,-7 0 0-16,-1 1 0 0,-5 5 0 16,-4 2 0-16,2 5 0 0,2 1 0 15,2 11 0-15,4 14 0 0,5 11 0 16,-3 9 0-16,3 2 0 15,-5 0 0-15,-2 0 0 0,-3-1-89 16,-5 1 45-16,-7 0-32 0,-7-1 48 16,-9-1 28-16,-6-2 4 15,-6-8 20-15,-4-4-24 0,2-7 164 16,-3-6-132-16,5-8-19 0,2-5-13 16,4-5 0-16,6-9-53 0,5-11-283 15,3-9-452-15,9-4-181 0,2 5-1152 16,4 5-12-16</inkml:trace>
  <inkml:trace contextRef="#ctx0" brushRef="#br0" timeOffset="58503.47">27418 11955 5570 0,'0'0'1293'0,"-2"44"-709"0,-4-11 20 0,0 4-463 0,2 1-141 16,0-1 0-16,-1-3 0 0,5-4 0 15,0-3 0-15,5-8 0 16,-1-4 0-16,0-5 0 0,4-8-657 16,-2-1-980-16,0-4-744 0</inkml:trace>
  <inkml:trace contextRef="#ctx0" brushRef="#br0" timeOffset="58741.25">27575 12051 7675 0,'0'0'440'0,"0"0"-363"16,0 0-77-16,0 0 0 0,-16 36 0 16,3-11 0-16,-1 4 0 0,0 0 0 15,3-7 0-15,7 0 0 16,4-6 0-16,0-3 0 0,8-4 0 15,7-7 0-15,5-2 0 0,5-8 0 16,4-9 0-16,0-7 0 0,0-2 0 16,-4-2 0-16,-2 1 0 0,-7-1 0 15,-6 2 0-15,-7 4 0 16,-3-1 0-16,-9 3 0 0,-3 1 0 16,-1-1 0-16,1 3-913 0,0-1-3869 0</inkml:trace>
  <inkml:trace contextRef="#ctx0" brushRef="#br0" timeOffset="59230.02">28189 10962 1948 0,'0'0'1969'0,"0"0"-1136"0,0 0-5 0,0 0 357 16,-33-7-713-16,17 33 28 16,-3 14-43-16,-4 11-457 0,3 13 0 15,-1 4 0-15,0 6 0 0,1 10 0 16,3 8 0-16,1 6 0 15,5 3 0-15,3-4 0 0,4-7 0 16,2-5 0-16,2-12 0 0,8-10 0 16,7-16 0-16,5-12 0 15,11-14 0-15,6-16 0 0,5-13-1637 16,-9-5-104-16,0-11-836 0</inkml:trace>
  <inkml:trace contextRef="#ctx0" brushRef="#br0" timeOffset="59629.91">28483 11244 6466 0,'0'0'665'0,"-15"-50"-173"16,9 24 4-16,-2 5-423 0,2 4-73 16,-3 4 0-16,-1 3 0 0,0 2 0 15,-5 4 0-15,3 3 0 16,-5 1 0-16,1 0 0 0,-3 7 0 16,1 1 0-16,-1 4 0 0,0 3 0 15,7 0 0-15,4 3 0 0,4 3 0 16,4 1 0-16,6 4 0 0,8 5 0 15,7 1 0-15,4 6 0 0,2 6 0 16,-1 5 0-16,-3 6 0 0,-4 2 0 16,-9 2 0-16,-4-5 0 0,-6-3 0 15,-4-3 0-15,0-7 0 16,-4-5 0-16,0-4 0 0,-3-7 0 16,5-7 0-16,-4-5-121 0,-1-9-871 15,3-4-1581-15,-4-2-885 0</inkml:trace>
  <inkml:trace contextRef="#ctx0" brushRef="#br0" timeOffset="59784.47">28156 11785 6615 0,'0'0'196'0,"0"0"812"16,0 0-635-16,56-30-373 0,-10 11 0 16,5 0 0-16,1 0 0 0,-7 0 0 15,1 0 0-15,-5-1 0 0,-6-5 0 16,-8 5-365-16,-8-4-2104 0</inkml:trace>
  <inkml:trace contextRef="#ctx0" brushRef="#br0" timeOffset="60023.28">28683 11054 2621 0,'0'0'3525'0,"0"0"-2892"16,0 0 47-16,0 0-128 0,44-1-371 15,-19 15-181-15,1 9 0 16,3 8 0-16,-4 9 0 0,2 10 0 16,0 11 0-16,0 8 0 0,0 7 0 15,-5 4 0-15,-9 1 0 16,-11 0 0-16,-10-5 0 0,-17-5 0 16,-8-7 0-16,-9-8 0 0,-5-9 0 15,-3-8 0-15,1-11 0 0,1-13 0 16,1-12 0-16,13-3-585 0,3-8-5126 0</inkml:trace>
  <inkml:trace contextRef="#ctx0" brushRef="#br0" timeOffset="62008.81">29144 11629 3573 0,'0'0'3062'0,"0"0"-1918"0,0 0-880 15,40 2-115-15,-3-4-149 16,10 0 0-16,3-3 0 0,-2 1 0 16,-5-1 0-16,-4 1 0 0,-8-1 0 15,-8 1-173-15,-7 0-1243 0,-5-2-3611 0</inkml:trace>
  <inkml:trace contextRef="#ctx0" brushRef="#br0" timeOffset="62784.66">29647 11436 4446 0,'0'0'1088'0,"0"0"-572"0,4-35 9 0,8 13 39 16,5-1-284-16,1-1-12 0,3-3 104 15,2 1-239-15,4-2-133 0,-1 4 0 16,-1 3 0-16,-2 5 0 0,-2 9 0 15,-3 7 0-15,-1 6 0 0,-3 9 0 16,-1 7 0-16,-5 6 0 16,-2 7 0-16,-2 3 0 0,-2 5 0 0,-2 2 0 15,-4 2 0-15,-6 2 0 16,-5-1 0-16,-3 1 0 0,-5-3 0 16,-4-3 0-16,0-7 0 0,0-4 0 15,1-7 0-15,1-8 0 16,2-5 0-16,4-10 0 0,3-2 0 15,-1-7 0-15,9-7 0 0,4-8 0 16,4-6 0-16,2-5 0 0,6-5 0 16,5 6 0-16,-1 6 0 0,1 9 0 15,-3 9 0-15,2 8 0 16,1 0 0-16,1 8 0 0,1 7 0 16,1 3 0-16,-1 5 0 0,-1 3 0 15,3-2 0-15,1-4 0 0,3-2 0 16,4-4 0-16,2-6-137 0,-3-2-1744 15,-1-6-832-15</inkml:trace>
  <inkml:trace contextRef="#ctx0" brushRef="#br0" timeOffset="63071.72">30219 11286 8192 0,'0'0'0'0,"-39"-12"0"15,16 12 0-15,5 11 0 0,-1 7 0 0,-2 11 0 0,5 6 0 16,1 9 0-16,7 7 0 0,4 4 0 16,4 4 0-16,6-3 0 0,9-2 0 15,7-9 0-15,5-8 0 16,6-10 0-16,2-9 0 0,-4-10 0 16,0-7 0-16,-4-7 0 0,-6-12 0 15,-4-10 0-15,-11-6 0 0,-2-5 0 16,-4-5 0-16,-2-5 0 0,-9-3 0 15,-1 1 0-15,-2 0 0 0,-5 10 0 16,7 8-673-16,3 11-1028 0,1 9-4073 0</inkml:trace>
  <inkml:trace contextRef="#ctx0" brushRef="#br0" timeOffset="63506.84">30409 11767 5078 0,'0'0'1116'0,"52"-62"-203"0,-27 19-149 0,-4 0-443 0,-3-5-321 0,-3-4 0 0,-5-5 0 16,-4-4 0-16,-2 0 0 0,-2 0 0 16,-2 4 0-16,-2 4 0 0,-4 14 0 15,2 13 0-15,-4 14 0 0,-5 11 0 16,-3 9 0-16,-5 14 0 0,0 10 0 15,-3 8 0-15,-1 5 0 16,0 6 0-16,6 5 0 0,5 6 0 16,6 3 0-16,8-2 0 0,10-5 0 15,7-9 0-15,7-7 0 16,5-8 0-16,0-6-73 0,2-9-1399 16,-8-6-305-16,-2-7-544 0</inkml:trace>
  <inkml:trace contextRef="#ctx0" brushRef="#br0" timeOffset="63832.49">30746 11532 5682 0,'0'0'1729'0,"-33"-39"-1001"0,17 27-675 16,-1 11-53-16,1 2 0 0,-1 11 0 15,-1 3 0-15,-1 6 0 0,0 3 0 16,7 3 0-16,6 1 0 15,4-1 0-15,6-2 0 0,8-2 0 16,7-4 0-16,4-7 0 0,-1-4 0 16,3-7 0-16,-2-1 0 0,-5-7 0 15,-1-5 0-15,-7-3 0 16,-1-2 0-16,-5-3 0 0,-4-3 0 16,0 3 0-16,-4-3 0 0,-7 2 0 15,-1 2 0-15,-3 2 0 0,-3 3 0 16,1 6 0-16,7 3 0 0,2 5 0 15,3 3 0-15,5 6-285 0,0 3-863 16,11 4 87-16,-1-5 77 0,3-3-1181 16</inkml:trace>
  <inkml:trace contextRef="#ctx0" brushRef="#br0" timeOffset="64297.26">30868 11622 3465 0,'0'0'1033'0,"0"0"415"0,-6-44-595 15,4 30-349-15,-2-2 268 16,0 0-655-16,-4 3-117 0,3 2 0 16,-1 5 0-16,2 4 0 0,2 2 0 15,-4 0 0-15,-3 7 0 0,-3 5 0 16,-2 2 0-16,1 5 0 0,3-2 0 15,2-3 0-15,3-2 0 0,1-3 0 16,4-3 0-16,0-1 0 0,4-2 0 16,5 0 0-16,3-3 0 0,3 0 0 15,-1-3 0-15,1 0 0 16,-5 1 0-16,-2 2 0 0,0 1 0 16,1 6 0-16,3 2 0 0,1 7 0 15,1 3 0-15,-4 1 0 0,1 5 0 16,-3 0 0-16,-2 2 0 15,-4 0 0-15,-2 3 0 0,-8 1 0 16,-4 1 0-16,-9 3 0 0,-6 3 0 16,-8 2 0-16,-7-1 0 0,-3-4 0 15,-3-3 0-15,5-9 0 16,2-8 0-16,4-7 0 0,8-8 0 16,6-1 0-16,8-8 0 0,13-6 0 15,4-2-321-15,11-2-435 0,10-3-205 16,-1 2 225-16,-1 6-172 0,0-1-2126 0</inkml:trace>
  <inkml:trace contextRef="#ctx0" brushRef="#br0" timeOffset="64514.75">30932 12005 5310 0,'0'0'1369'0,"-6"46"-801"0,4-17 108 0,2-2-407 0,0-2-269 15,0-1 0-15,0-4 0 16,2-5 0-16,-2-4 0 0,2-5 0 16,-2-4 0-16,2-2-97 0,0-5-1183 15,0 1 135-15,5-11-404 0</inkml:trace>
  <inkml:trace contextRef="#ctx0" brushRef="#br0" timeOffset="64810.72">31170 11915 7967 0,'0'0'225'0,"0"0"-225"15,0 0 0-15,0 0 0 16,0 0 0-16,0 0 0 0,-45 21 0 15,28 9 0-15,3 5 0 0,5 4 0 16,7-5 0-16,2 0 0 0,4-1 0 16,5-4 0-16,1-6 0 0,4-6 0 15,1-5 0-15,4-9 0 16,-1-3 0-16,1-8 0 0,-5-6 0 16,1-5 0-16,-5-5 0 0,-2-2 0 15,-4-3 0-15,-1-1 0 0,-3-2 0 16,-7 0 0-16,-3 3 0 0,-4 6 0 15,1 6 0-15,-1 4 0 0,3 6-1385 16,3-1-1821-16</inkml:trace>
  <inkml:trace contextRef="#ctx0" brushRef="#br0" timeOffset="65927.34">31577 10839 2813 0,'0'0'3065'0,"0"0"-1892"15,0 0-525-15,0 0-155 0,0 0-493 16,0 0 0-16,-33 32 0 0,15 10 0 15,-1 13 0-15,-2 12 0 0,3 6 0 16,-1 2 0-16,1 9 0 0,-3 4 0 16,-2 5 0-16,2 2 0 0,3-3 0 15,5-8 0-15,5-7 0 16,8-11 0-16,4-8 0 0,13-10 0 16,12-10 0-16,10-7 0 0,11-10 0 15,10-10 0-15,2-7 0 16,-2-9 0-16,-11-8 0 0,-7-8 0 15,-18 2-913-15,-11-3-5734 0</inkml:trace>
  <inkml:trace contextRef="#ctx0" brushRef="#br0" timeOffset="66317.2">31656 11053 6006 0,'0'0'364'16,"-8"42"649"-16,6-14-297 0,2 4-623 15,0 2-93-15,0 2 0 16,0-1 0-16,0 1 0 0,0 0 0 16,0-1 0-16,-3-4 0 0,-1-3 0 15,2-4 0-15,0-5 0 16,0-3 0-16,2-7 0 0,0-2 0 16,4 2 0-16,9-3 0 0,3-1 0 15,9 0 0-15,2-2 0 0,0-3 0 16,2 0 0-16,-4-1 0 0,-3-1 0 15,-1 1 0-15,-7-4 0 0,1-1-765 16,-5-1-856-16,-4-3-892 0</inkml:trace>
  <inkml:trace contextRef="#ctx0" brushRef="#br0" timeOffset="66503.92">31861 11264 7191 0,'0'0'760'0,"-13"44"-519"0,7-12-241 16,2 4 0-16,-2 5 0 0,-1 3 0 16,1 2 0-16,2-1 0 0,2-1 0 15,0-6 0-15,2-5 0 16,4-2 0-16,4-8 0 0,5-7-565 16,-1-6-1476-16,1-10-1256 0</inkml:trace>
  <inkml:trace contextRef="#ctx0" brushRef="#br0" timeOffset="66675.19">32057 11417 7711 0,'0'0'481'0,"0"0"-481"0,0 0 0 15,-2 37 0-15,2-4 0 16,0 9 0-16,-2 1 0 0,0-3 0 16,0-2 0-16,2-3 0 0,2-4 0 15,2-4 0-15,2-7 0 0,-2-5 0 16,-2-6-689-16,0-6-1280 15,2-4-1100-15</inkml:trace>
  <inkml:trace contextRef="#ctx0" brushRef="#br0" timeOffset="66843.07">32226 11411 8015 0,'0'0'177'15,"0"0"-177"-15,-10 46 0 0,6-12 0 16,0 3 0-16,2-1 0 0,2 0 0 15,-2-4 0-15,2-3 0 0,0-5 0 16,0-4 0-16,-2-7 0 0,0-4 0 16,-5-4-237-16,1-4-1143 0,-4-1-3795 15</inkml:trace>
  <inkml:trace contextRef="#ctx0" brushRef="#br0" timeOffset="66981.5">32016 11467 7951 0,'0'0'241'15,"0"0"-241"-15,60-25 0 0,-21 17 0 16,4 2 0-16,1 1 0 0,3-1 0 16,3 0 0-16,-3-1 0 0,-5 0 0 15,-7 0 0-15,-10 2-825 16,-5-4-3129-16</inkml:trace>
  <inkml:trace contextRef="#ctx0" brushRef="#br0" timeOffset="67667.42">32555 11452 5170 0,'0'0'1168'16,"-12"-35"-635"-16,5 16 67 0,-3 6 92 15,2 1-663-15,-2 6-29 0,-3 6 0 16,1 5 0-16,-3 9 0 0,-3 11 0 16,-1 7 0-16,-2 7 0 0,7 5 0 15,4 5 0-15,10-1 0 16,8-3 0-16,6-5 0 0,7-8 0 16,6-9 0-16,4-7 0 0,2-11 0 15,0-7 0-15,-2-10 0 16,-6-9 0-16,-5-9 0 0,-5-3 0 15,-7-3 0-15,-4-1 0 0,-4 0 0 16,-8 0 0-16,-4 2 0 0,-1 1 0 16,-5 6 0-16,-1 3 0 0,-4 6 0 15,-1 7 0-15,-1 8 0 16,2 5 0-16,4 8 0 0,5 4 0 16,4 5 0-16,3 1 0 0,7 2 0 15,2 5 0-15,9 4 0 0,5 8 0 16,1 1 0-16,1 6 0 0,1 4 0 15,-2 0 0-15,-3 0 0 0,-8-1 0 16,-4-2 0-16,-6-2 0 0,-12-2 0 16,-7-2 0-16,-6-3 0 15,-4-7 0-15,-4-6 0 0,-7-9 0 16,3-8 0-16,0-3 0 0,5-7 0 16,10-5 0-16,5-5 0 0,9-2 0 15,7-4-65-15,5-2-1211 16,7 5-221-16,1 0-3369 0</inkml:trace>
  <inkml:trace contextRef="#ctx0" brushRef="#br0" timeOffset="67929.71">32797 11695 6054 0,'0'0'777'0,"0"0"51"0,-41-27-295 0,24 26-533 0,-6 4 0 15,1 7 0-15,-7 8 0 0,2 3 0 16,6 4 0-16,7 3 0 0,9 0 0 16,10 0 0-16,9 1 0 15,7-3 0-15,6-4 0 0,2-5 0 16,0-6 0-16,2-8 0 0,-7-3 0 16,-1-9 0-16,-4-3 0 0,-7-6 0 15,-4-2 0-15,-1-2 0 16,-5-1 0-16,-2 2 0 0,-2-2 0 15,-5 3-97-15,-1-2-1732 0,2 4-168 16,2 2-976-16</inkml:trace>
  <inkml:trace contextRef="#ctx0" brushRef="#br0" timeOffset="68180.31">32993 11535 5450 0,'0'0'1325'16,"0"0"-617"-16,0 0-124 0,0 0-459 16,-41-33-125-16,24 43 0 0,-3 4 0 15,-1 7 0-15,0 6 0 16,3 3 0-16,5 1 0 0,9-1 0 16,4 0 0-16,11-2 0 0,5-3 0 15,7-6 0-15,4-7 0 16,4-5 0-16,0-7 0 0,2-3 0 15,-4-8 0-15,-4-7-649 0,-7 1-1480 16,-5-3-2453-16</inkml:trace>
  <inkml:trace contextRef="#ctx0" brushRef="#br0" timeOffset="68568.17">33198 10724 5906 0,'0'0'548'0,"0"0"-203"0,0 0 487 16,50 27-392-16,-21 12-319 0,2 13-121 16,-3 12 0-16,1 8 0 0,2 10 0 15,5 8 0-15,5 4 0 0,-8-11 0 16,-6-5 0-16,-15 9 0 0,-16-7 0 15,-17 9 0-15,-18-7 0 0,-13-18 0 16,-14-7 0-16,-12-5 0 0,-13-5 0 16,21-14 0-16,-7-8-1269 0</inkml:trace>
  <inkml:trace contextRef="#ctx0" brushRef="#br0" timeOffset="73959.52">24646 12341 1148 0,'0'0'4'0,"0"0"-4"0,0 0-472 0</inkml:trace>
  <inkml:trace contextRef="#ctx0" brushRef="#br0" timeOffset="74718.59">24696 12382 1792 0,'0'0'312'15,"0"0"-280"-15,0 0 249 0,0 0 1151 16,0 0-803-16,0 0 455 0,0 0-448 15,0 0-135-15,0 0 219 0,-33-32-368 16,33 31-88-16,-2 0-107 0,2-1-157 16,0 2 0-16,0 0 0 15,0 0 0-15,-2 1 0 0,2 6 0 16,2 5 0-16,2 8 0 0,6 3 0 16,3 2 0-16,-1 0 0 0,7-1 0 15,-3-2 0-15,3 2 0 0,4 1 0 16,1-1 0-16,3-2 0 0,8 0 0 15,0-2 0-15,11-4 0 0,4-1 0 16,5-4 0-16,9-2 0 0,7-3 0 16,3-4 0-16,5-2 0 15,8-4 0-15,1-4 0 0,5-4 0 16,7-1 0-16,-1-3 0 0,-4-2 0 16,4 0 0-16,-2 1 0 15,0 4 0-15,-1 7 0 0,-5 4 0 16,-11 3 0-16,-5 10 0 0,-5 3 0 15,-6 4 0-15,-4 3 0 0,-4 4 0 16,-5 4 0-16,-3-1 0 16,-3 4 0-16,-3-2 0 0,-5 0 0 15,-6 0 0-15,-6-4 0 0,-5-1 0 16,-5-4 0-16,-7-2 0 0,-2-6 0 16,-2-2 0-16,-1-5 0 0,-1-2 0 15,-2-3 0-15,0 0 0 0,0-1 0 16,0-2 0-16,-2-8 0 0,-1-6 0 15,3-7 0-15,3-2 0 0,9-1 0 16,9 3 0-16,6 2 0 0,8 6 0 16,2 2 0-16,6 4 0 15,5 4 0-15,3 2 0 0,5 2 0 16,2 1 0-16,8-1 0 0,5 1 0 16,7 0 0-16,9 0 0 15,2 0 0-15,6-1 0 0,2 1 0 16,-2-3 0-16,0 2 0 0,-2-5 0 15,-2 1 0-15,-10-3 0 0,-5-1 0 16,-16-3 0-16,-10 1 0 16,-11 1 0-16,-12 1-397 0,-12 1-1248 0,-7 3 381 15,-6-1-181-15</inkml:trace>
  <inkml:trace contextRef="#ctx0" brushRef="#br0" timeOffset="75365.05">26472 13470 2893 0,'0'0'1436'0,"-3"-36"-499"0,-5 16 347 0,-2 2-667 0,-5-1-121 0,-7 4-92 16,-5 3-312-16,-8 4-59 0,-3 8-33 0,1 1 0 16,4 9 0-16,2 3 0 15,6 2 0-15,7 2 0 0,7 1 0 16,7 0 0-16,6 0 0 0,11 0 0 16,5 0 0-16,13 1 0 0,9-2 0 15,5 0 0-15,3 4 0 0,-1-1 0 16,-5 3 0-16,-7 0 0 0,-13 2 0 15,-11 0-125-15,-9 2 125 16,-8-2 0-16,-9 1 16 0,-6-2 68 16,-7-2-59-16,-6-3-25 0,-1-3 0 15,-2-3 0-15,6-6 0 0,4-4 0 16,9-3 0-16,7-6 0 16,9-8-233-16,2 1-1652 0,4-8-512 0</inkml:trace>
  <inkml:trace contextRef="#ctx0" brushRef="#br0" timeOffset="75567.8">26734 13034 6246 0,'0'0'597'0,"0"0"-157"0,0 0 316 16,0 0-603-16,-16 55-153 0,5-10 0 15,3 6 0-15,0 2 0 0,-1-1 0 16,1 2 0-16,-2 2 0 0,-1-3 0 15,-1-1 0-15,0-6 0 0,3-3 0 16,3-6 0-16,2-7 0 16,4-11-1205-16,0-8-324 0,0-5-612 0</inkml:trace>
  <inkml:trace contextRef="#ctx0" brushRef="#br0" timeOffset="75898.59">26922 13432 6647 0,'0'0'804'0,"0"0"-63"0,0 0-741 15,-37-17 0-15,20 28 0 16,-3 6 0-16,-3 8 0 0,2 1 0 16,3 5 0-16,3 3 0 0,7 1 0 15,6 3 0-15,4-2 0 0,12-4 0 16,7-6 0-16,6-5 0 0,6-7 0 15,6-5 0-15,3-8 0 16,-1-5 0-16,-6-8 0 0,-8-4 0 16,-8-4 0-16,-9-1 0 0,-8-2 0 15,-2 1 0-15,-6 2 0 0,-4 1 0 16,-1 0 0-16,1 3 0 16,0 3 0-16,-3 2 0 0,5 3 0 15,2 5 0-15,2 2-1205 0,1 1-4 16,3 0-296-16</inkml:trace>
  <inkml:trace contextRef="#ctx0" brushRef="#br0" timeOffset="76256.78">27135 13802 6795 0,'-16'49'812'0,"3"5"-496"0,1 9-47 0,3-4-269 16,1 0 0-16,2-4 0 0,0-5 0 15,2-4 0-15,2-8 0 0,0-6 0 16,-3-7 0-16,3-10 0 0,-2-8-1025 16,0-4-348-16,2-9-840 0</inkml:trace>
  <inkml:trace contextRef="#ctx0" brushRef="#br0" timeOffset="76614.11">27160 13591 5742 0,'0'0'780'0,"-39"-38"461"0,18 18-812 16,6 7-429-16,7 4 0 0,2-2 0 15,6 0 0-15,10-2 0 16,7-2 0-16,10 1 0 0,8 5 0 16,4 6 0-16,3 3 0 0,-3 6 0 15,-4 4 0-15,-6 4 0 0,-4 2 0 16,-9 2 0-16,-1 2 0 0,-11 0 0 15,-4 0 0-15,-8 3 0 16,-13-1 0-16,-8 2 0 0,-4-1 0 16,-6 0 0-16,1-2 0 0,3-3 0 15,4-2 0-15,6-3 0 0,9-4 0 16,8-3 0-16,3-2 0 0,5-3-253 16,3-1-2192-16,9-1-212 0</inkml:trace>
  <inkml:trace contextRef="#ctx0" brushRef="#br0" timeOffset="76909.96">27460 13675 5150 0,'0'0'2925'16,"0"0"-2808"-16,45-17-117 0,-16 2 0 16,4 1 0-16,0-1 0 0,-2-2 0 15,-4-1 0-15,-8 2 0 0,-7-1 0 16,-8 3 0-16,-6 1 0 0,-10 5 0 15,-9 3 0-15,-6 5 0 16,-4 6 0-16,-4 4 0 0,0 7 0 16,-4 5 0-16,3 4 0 0,5 6 0 15,9 1 0-15,11-1 0 0,11 3 0 16,15-3 0-16,12-3 0 0,10-2 0 16,11-7 0-16,1-6 0 15,5-4 0-15,-2-5 0 0,1-5 0 16,-13-1 0-16,-7-6-4491 0</inkml:trace>
  <inkml:trace contextRef="#ctx0" brushRef="#br0" timeOffset="84928.9">4858 5709 2893 0,'0'0'2825'0,"0"0"-2405"16,0 0-276-16,-9 57 257 0,-1-3-241 15,2 14-40-15,6 4 400 0,2-3-240 16,10 5-80-16,7 5 29 16,-3 9-229-16,3 9 0 0,3 10 0 15,-1 6 0-15,0 4 0 0,-7 0 0 16,2 2 0-16,-12-5 0 0,1-9 0 16,-1-10 0-16,-2-9 0 0,-2-12 0 15,-1-10 0-15,1-10-181 0,-4-12-51 16,2-12-80-16,-2-14-280 15,2-9-1545-15,0-10-941 0</inkml:trace>
  <inkml:trace contextRef="#ctx0" brushRef="#br0" timeOffset="85208.8">5370 5783 6298 0,'0'0'72'0,"-26"64"517"16,17-15-121-16,9 4 60 0,0 8-291 16,11 8-237-16,3 8 0 0,9 12 0 15,2 11 0-15,1 12 0 0,-1 9 0 16,-6 10 0-16,-9 3 0 15,-10-3 0-15,-8-2 0 0,-7-11 0 16,-7-15 0-16,1-13 0 0,0-14 0 16,1-19 0-16,-5-18 0 0,2-21-85 15,2-15-2472-15,5-15-2021 0</inkml:trace>
  <inkml:trace contextRef="#ctx0" brushRef="#br0" timeOffset="85843.43">4647 5828 4033 0,'0'0'793'0,"0"0"-209"0,0 0 412 0,0 0-447 0,0 0-5 0,16-38 149 16,5 3-693-16,4-11 0 0,6-7 0 15,2 1 0-15,2-5 0 16,4-3 0-16,7-4 0 0,-3-3 0 16,3-1 0-16,1 1 0 0,1 3 0 15,-7 7 0-15,1 11 0 0,-5 12 0 16,-10 14 0-16,-5 11 0 16,-3 9 0-16,2 16 0 0,1 12 0 15,-1 15 0-15,4 12 0 0,-2 9 0 16,3 6 0-16,3 2 0 0,9 2 0 15,-1-3 0-15,0 2 0 0,4-7 0 16,-10-3 0-16,2-5 0 16,-8-7 0-16,-4-7 0 0,-2-12-173 15,-5-11-1187-15,-8-11-641 0</inkml:trace>
  <inkml:trace contextRef="#ctx0" brushRef="#br0" timeOffset="87412.53">2944 3667 2633 0,'0'0'1797'0,"0"0"-1637"0,0 0-128 16,0 0-8-16,0 0 52 0,0 0 0 16,0 0-68-16,0 0 0 0,16 22-8 15,-12-15 0-15,-4-3-48 0,2 2-1113 16,-2-2-1360-16</inkml:trace>
  <inkml:trace contextRef="#ctx0" brushRef="#br0" timeOffset="87875.58">2911 2945 6338 0,'0'0'76'0,"0"0"-32"0,39 18-24 0,-14-12-12 0,-7-2 24 0,5 1-32 16,-2 0-24-16,1 1-396 0,-1-1-688 16,-9-3-133-16,1 0-588 0</inkml:trace>
  <inkml:trace contextRef="#ctx0" brushRef="#br0" timeOffset="87999.94">3543 3436 5190 0,'0'0'0'0,"46"31"-1525"16,-24-16-836-16</inkml:trace>
  <inkml:trace contextRef="#ctx0" brushRef="#br0" timeOffset="88078">3700 3610 1916 0,'21'35'669'0,"2"-3"-117"0,3 5-184 15,-1-5-220-15,2-4-148 0,2-3-32 16,4-3-108-16,-2-9-492 16,-4-1-737-16</inkml:trace>
  <inkml:trace contextRef="#ctx0" brushRef="#br0" timeOffset="88184.41">4273 4181 4005 0,'25'39'1373'15,"8"-7"-1317"-15,10-1-32 0,3-12-24 16,1-3-160-16,5-2-48 0,-3-1-304 15,-1 2-337-15,-13-3-103 0,-2 1-1261 0</inkml:trace>
  <inkml:trace contextRef="#ctx0" brushRef="#br0" timeOffset="88356.1">5071 4774 4137 0,'43'24'76'16,"5"-5"-76"-16,3 6-68 15,-3-3 68-15,-5 3 0 0,-1 3 8 16,-1 3 8-16,0 4 189 0,-10 2 19 15,2 4 12-15,-2-1 360 16,0 1-200-16,0-5-92 0,7-5-220 16,3-2-84-16,2-4-328 0,-1-2-636 15,-11-5 127-15,-2 1-199 0</inkml:trace>
  <inkml:trace contextRef="#ctx0" brushRef="#br0" timeOffset="88435.2">6106 5649 3073 0,'25'49'2289'0,"4"-4"-1369"16,6 3-744-16,2-11-176 0,1 2-248 15,-3-1-544-15,-8-8-240 16,-1-3-2058-16</inkml:trace>
  <inkml:trace contextRef="#ctx0" brushRef="#br0" timeOffset="88544.43">6801 6517 5770 0,'41'40'108'15,"1"-2"-92"-15,5 2-16 0,-10-3-104 16,0-1-516-16,-10-8-1141 0,-2 1-392 15</inkml:trace>
  <inkml:trace contextRef="#ctx0" brushRef="#br0" timeOffset="88698.68">7400 7309 3869 0,'40'40'1965'0,"-3"-7"-1529"0,10 3-316 16,-5-8-84-16,1 2-20 0,-6 1-16 15,5-2-60-15,-1 3-124 16,-4 4-580-16,-4-1 144 0,2 7 39 15,-4-2-407-15,-2 4 336 0,2-2 135 16,4-2 325-16,-12-10 116 0,6-1-680 16</inkml:trace>
  <inkml:trace contextRef="#ctx0" brushRef="#br0" timeOffset="88788.05">8349 8323 2921 0,'27'55'2433'0,"4"-2"-1689"15,6 5-55-15,-6-12-25 16,6-2-556-16,5-3-108 0,-3-5-360 15,2-4-341-15,-10-7-243 0,0-3-1765 0</inkml:trace>
  <inkml:trace contextRef="#ctx0" brushRef="#br0" timeOffset="89056.83">9186 9486 7563 0,'42'43'629'0,"-1"-8"-629"16,13 5 0-16,-7-7 0 0,-1 0 0 15,1 1-197-15,-5 3-91 0,1 1 36 16,-6 1-404-16,5 1 3 16,-7 2 41-16,2 1-256 0,-4 2 543 15,2 0 325-15,-2-3 41 0,2 0 291 16,3-3 164-16,-1-3 184 16,0 0-552-16,4-4-48 0,1-1 364 15,1-1 137-15,-6-7 59 0,0 1-211 16,-1-5-429-16,-5-2 0 0,-4-7 0 15,-1-6 0-15,-5-9 0 0,-4-4-1946 16,-7-10-2120-16</inkml:trace>
  <inkml:trace contextRef="#ctx0" brushRef="#br0" timeOffset="90178.78">5780 4434 6102 0,'0'0'597'0,"0"0"11"16,0 0-192-16,0 0-84 0,0 0-195 16,0 0-137-16,47-29 0 0,-8 20 0 15,7 0 0-15,2-1 0 0,-3 0 0 16,0 0 0-16,1-1 0 0,-11 3 0 15,-2-1 0-15,-8 5 0 0,-9 0-1441 16,-9 4-260-16,-7 0-720 0</inkml:trace>
  <inkml:trace contextRef="#ctx0" brushRef="#br0" timeOffset="90392.01">6022 4400 5126 0,'0'0'892'0,"-15"34"-319"16,11-7 103-16,2 5 136 16,-2 8-699-16,2 2-113 0,2 3 0 15,0-1 0-15,2 0 0 0,8-4 0 16,0-2 0-16,5-3 0 0,-5-5 0 16,7-4 0-16,-7-3-289 0,-6-9-1632 15,2-4-548-15</inkml:trace>
  <inkml:trace contextRef="#ctx0" brushRef="#br0" timeOffset="90545.4">5912 4909 6046 0,'0'0'641'0,"0"0"-173"16,0 0 168-16,0 0-432 0,0 0-7 16,58-19-197-16,-27 4 0 15,0-1 0-15,-4-2 0 0,-5-3 0 16,3 0 0-16,0-4 0 0,-2 0-193 15,-7 5-1211-15,-1 0-2670 0</inkml:trace>
  <inkml:trace contextRef="#ctx0" brushRef="#br0" timeOffset="90806.68">6216 4707 4882 0,'-4'34'1100'16,"4"-7"-608"-16,0 4-11 0,0-5-205 15,4-1-200-15,2-1 64 0,-6-9 100 16,4-3-180-16,2-5-24 0,-6-2 20 15,0-2-44-15,5-2 52 0,-5-1 188 16,0-11-227-16,6-14-25 16,-4-6 0-16,6-8 0 0,4 1 0 15,3 6 0-15,-1 4 0 0,3 9 0 16,-5 9 0-16,-1 7 0 0,3 6 0 16,-8 9 0-16,3 8 0 15,-1 3 0-15,0 3 0 0,-2-2 0 16,1-2 0-16,1-3 0 0,2-4 0 15,-4-4 0-15,-2-4-25 0,3-4-1640 16,-7-3-1124-16</inkml:trace>
  <inkml:trace contextRef="#ctx0" brushRef="#br0" timeOffset="91210.73">6567 4639 4990 0,'0'0'800'0,"0"0"-27"0,-29-40 587 16,27 33-1091-16,-2 4-269 0,4 3 0 16,-6 2 0-16,2 10 0 0,-7 14 0 15,5 9 0-15,2 6 0 0,4 1 0 16,6-7 0-16,5 1 0 0,3-1 0 15,1-4 0-15,-3-6 0 0,5-7 0 16,1-6-265-16,-1-10-519 16,-5-2-1313-16,-2-4-24 0</inkml:trace>
  <inkml:trace contextRef="#ctx0" brushRef="#br0" timeOffset="91403.27">6706 4874 4994 0,'0'0'1128'16,"0"0"-503"-16,0 0 459 0,-44 1-752 16,34-15-303-16,2-4-29 15,6-7 0-15,2-2 0 0,6-3 0 16,0 4 0-16,4 1 0 0,5 7 0 16,-5 3 0-16,3 3 0 0,1 4 0 15,-4 2 0-15,5 1 0 0,-5 3 0 16,3 0-369-16,-3 2-567 0,-6 0-1726 0</inkml:trace>
  <inkml:trace contextRef="#ctx0" brushRef="#br0" timeOffset="91674.51">6811 4792 2773 0,'0'0'2301'0,"0"0"-1657"16,52-1 529-16,-29-12-653 15,1-4-136-15,-3-2 13 0,-6 0-397 16,-3-1 0-16,-8 0 0 0,-4 0 0 15,0-2 0-15,-10 4 0 0,-7 2 0 16,3 9 0-16,-3 7 0 16,-1 3 0-16,5 10 0 0,-3 6 0 15,1 4 0-15,-1 3 0 0,5 2 0 16,7-1 0-16,4-2 0 0,8-4 0 16,9-3 0-16,4-7 0 0,6-3 0 15,4-5 0-15,-5-3 0 0,5 0 0 16,-4-3-197-16,-4-3-607 0,-4 1-1261 15,-9-1-460-15</inkml:trace>
  <inkml:trace contextRef="#ctx0" brushRef="#br0" timeOffset="92000.72">7094 4674 4910 0,'0'0'1084'0,"0"0"161"0,-37-40-521 16,27 38-495-16,-7 4-229 16,7 7 0-16,-5 5 0 0,5 2 0 15,4 3 0-15,0 2 0 0,2 0 0 16,-1-2 0-16,5-4 0 0,5-1 0 16,5-3 0-16,0-5 0 0,3-3 0 15,1-3 0-15,1-6 0 0,1-5 0 16,-6-1 0-16,5-2 0 0,-3 0 0 15,-8 0 0-15,3 5 0 0,-3 3 0 16,-2 0 0-16,-2 5 0 16,4-1 0-16,-4 2 0 0,0 9 0 15,4 9 0-15,2 3 0 0,5 4-205 16,-1-5-1688-16,0-7-324 0,3-2-1528 0</inkml:trace>
  <inkml:trace contextRef="#ctx0" brushRef="#br0" timeOffset="92329.29">7363 4574 6603 0,'0'0'588'0,"0"0"136"0,-47-38-447 16,30 35-277-16,0 3 0 0,1 3 0 15,-3 4 0-15,3 6 0 0,1 3 0 16,3 0 0-16,6-1 0 0,6 0 0 15,2-2 0-15,12-4 0 0,3 1 0 16,3-5 0-16,11-2 0 16,0-2 0-16,3 1 0 0,-3 0 0 15,-5 0 0-15,-5 2 0 0,-11 0 0 16,-5 5-21-16,-5 0-91 0,-5 3 112 16,-9 1 88-16,2 1-43 15,-7 1-45-15,-4 0 0 0,-2 2 0 16,-1-2 0-16,-1-2 0 0,2-2 0 15,8-4 0-15,5-5 0 0,8-2 0 16,0-1 0-16,8-10-825 16,0 1-524-16,12-14-299 0</inkml:trace>
  <inkml:trace contextRef="#ctx0" brushRef="#br0" timeOffset="92469">7504 4541 6715 0,'0'0'828'0,"-11"40"-680"0,5-11 353 15,-2 0-501-15,6 1 0 0,-2-3 0 16,4-6 0-16,6-3 0 16,2-4-421-16,-2-6-439 0,-2-5-121 15,3-3-2188-15</inkml:trace>
  <inkml:trace contextRef="#ctx0" brushRef="#br0" timeOffset="93153.98">7524 4375 5246 0,'0'0'1333'0,"0"0"-1153"16,0 0-180-16,0 0-60 16,0 0-109-16,17 54-315 0,-13-13-788 15,6 6-165-15,-3 3-48 0,-7-2 77 16,4 3 1408-16,-2 0 612 0,-2-5 308 16,0-6-295-16,0-13 39 0,4-9 789 15,-4-10-537-15,4-7-292 0,2-2 13 16,5-15-205-16,5-13 20 0,5-9-232 15,-5-7-216-15,5 2 20 0,-11 8 64 16,1 2-11-16,-5 4-77 16,-2 12 0-16,0 7 0 0,-4 5 0 15,0 5 0-15,0 0 0 0,0 4 0 16,0 7 0-16,-4 9 0 0,0 5 0 16,4 1 0-16,0-2-177 15,4-5-211-15,6-3-396 0,7-6 91 16,-3-4-67-16,7-6-373 0,-4-1 685 15,-1-8 316-15,-1-6 124 0,-3 0-36 16,-4-3 44-16,-2 1 344 16,-4 0 28-16,-2-2 49 0,-2-1 427 15,-4 0-220-15,-4 2-227 0,2 6 135 16,1 6-276-16,3 4-48 0,2 2-36 16,-6 5-164-16,2 7-12 0,-5 10 0 15,1 0 0-15,4 4 0 0,2-4 0 16,4-7-12-16,8-4 4 0,2-5-36 15,3-4-52-15,-3-2 92 0,5-4 0 16,-5-2 0-16,0-2 4 16,-4 3 36-16,-1 2-28 0,1 3 4 15,0 5 132-15,4 12-124 0,5 19 108 16,-3 13 53-16,3 7-181 0,1 0 0 16,-1-6 0-16,-3-2 0 15,2-3 0-15,-7-2 0 0,-3 0 0 16,-4 0 0-16,-17-2 0 0,-8-4 0 15,-10 0 0-15,-2-10 0 0,-6-6 0 16,-1-7 0-16,3-10 0 16,0-6 0-16,-1-15 0 0,9-14 0 15,6-9 0-15,9-10 0 0,16-2 0 16,12-1 0-16,17 2 0 0,10 2 0 16,11 1 0-16,5-1 0 0,5 1 0 15,-12 13-181-15,-5-3-1388 0</inkml:trace>
  <inkml:trace contextRef="#ctx0" brushRef="#br0" timeOffset="93740.11">6780 5585 4630 0,'0'0'1188'0,"-58"-6"-516"0,25 8-195 15,2 6-197-15,4 5 240 0,3 0-268 16,3 1-79-16,4 2-173 0,7-3 0 16,4-1 0-16,6-1 0 15,6 1 0-15,8-3 0 0,7 0 0 16,6-2 0-16,4-1 0 0,6-2 0 16,7 0 0-16,1 2 0 0,-8 1-253 15,1 1-367-15,-16 3 84 0,-7 2 55 16,-11 2 369-16,-4 2 112 0,-10-1 244 15,-7 0 433-15,-4 0-61 16,-4-2-151-16,-1 0-465 0,-10-2 0 16,3-4 0-16,2-2 0 0,5-2 0 15,5-4 0-15,4-2 0 0,7-7 0 16,4-4-933-16,2 0-216 16,4-5-491-16</inkml:trace>
  <inkml:trace contextRef="#ctx0" brushRef="#br0" timeOffset="93958.08">6946 5175 6603 0,'0'0'136'0,"0"0"456"0,0 0-32 16,0 39-259-16,0-2-301 0,0 8 0 15,2 5 0-15,2-3 0 0,2 5 0 16,-2 1 0-16,2 2 0 0,-2 2 0 15,-4 0 0-15,0-2 0 16,-4-4 0-16,0-4 0 0,-2-7 0 16,-4-11-925-16,-1-13-1360 0,5-10-1653 0</inkml:trace>
  <inkml:trace contextRef="#ctx0" brushRef="#br0" timeOffset="94112.04">6838 5681 5374 0,'0'0'1761'0,"37"-31"-1013"15,-8 17-439-15,-8 1-309 0,0 3 0 16,-3 2 0-16,-3 1 0 0,1 0 0 16,-1 3 0-16,1-2 0 15,-1 3 0-15,-3-2-933 0,-2 3-1276 16,-1 2 528-16,-3 0 64 0</inkml:trace>
  <inkml:trace contextRef="#ctx0" brushRef="#br0" timeOffset="94195.62">7098 5631 3413 0,'0'0'1353'0,"7"62"343"16,-7-24-923-16,-4-5-193 0,1 5-203 15,-1-6-377-15,-2-2 0 16,6-3 0-16,0-7 0 0,0-3 0 16,0-9-1129-16,0-3-468 0,2-8-696 0</inkml:trace>
  <inkml:trace contextRef="#ctx0" brushRef="#br0" timeOffset="94329.01">7179 5370 7099 0,'0'0'884'15,"0"0"-675"-15,0 0-209 0,0 0 0 16,0 0 0-16,0 0-645 16,0 0-1336-16,0 0-1100 0</inkml:trace>
  <inkml:trace contextRef="#ctx0" brushRef="#br0" timeOffset="94779.68">7514 5380 5742 0,'0'0'817'0,"-17"-53"219"15,-3 25-480-15,-5 6-515 0,-2-1-41 16,0 7 0-16,-4-1 0 0,6 5 0 16,3 5 0-16,1 5 0 0,4 2 0 15,1 9 0-15,1 8 0 0,5 7 0 16,-4 10 0-16,7 4 0 0,1 6 0 15,6 0 0-15,2-1 0 16,17 0 0-16,4-3 0 0,8-3 0 16,0-1 0-16,0-4 0 0,-4 0 0 15,-7-1 0-15,1-1 0 16,-11 0 0-16,-8 0 0 0,-2-3 0 0,-2-1 0 16,-8-3 0-16,0-4-193 15,-1-6-471-15,1-8-737 0,4-3 37 16,2-7-625-16</inkml:trace>
  <inkml:trace contextRef="#ctx0" brushRef="#br0" timeOffset="95074.69">7652 5352 6146 0,'0'0'773'0,"0"0"-101"0,-39-42-71 16,25 34-601-16,-3 2 0 0,3 1 0 15,1-1 0-15,3 4 0 16,0-1 0-16,1 3 0 0,-3 9 0 16,2 6 0-16,-11 9 0 0,0 4 0 15,5 5 0-15,-1 1 0 0,7 0 0 16,2 1 0-16,8 1 0 16,4 2 0-16,12 1 0 0,3 4 0 15,4-1 0-15,4 2 0 0,-7-1 0 16,1-2 0-16,0-1 0 0,-11-4 0 15,-4-2 0-15,-2-5 0 0,-4-5 0 16,-6-5 0-16,-4-11-681 16,1-5-876-16,-3-4-944 0</inkml:trace>
  <inkml:trace contextRef="#ctx0" brushRef="#br0" timeOffset="95208.85">7278 5757 6847 0,'0'0'744'0,"0"0"-344"0,62-40-199 15,-24 24-201-15,3 1 0 16,-2 2 0-16,3 1 0 0,-5 2 0 16,2-1 0-16,4 0 0 0,-5 2-569 15,-12 2-1476-15,-1-2-368 0</inkml:trace>
  <inkml:trace contextRef="#ctx0" brushRef="#br0" timeOffset="95494.48">7694 5677 4518 0,'-17'35'1316'16,"11"-3"-648"-16,-4 3 345 0,1-5-633 15,7 0-160-15,-2-7-143 0,4 0-77 16,0-5 0-16,0-7 0 16,0-4 0-16,0-4 0 0,0-3 0 15,4-5 0-15,3-10 0 0,3-12 0 16,4-9 0-16,3-6 0 0,4-1 0 16,-5 4 0-16,5 3 0 0,0 8 0 15,-9 10 0-15,-2 10 0 0,-1 7 0 16,-3 4 0-16,-2 9 0 0,8 8 0 15,-1 5 0-15,-1 3 0 16,-6 2 0-16,2-4 0 0,-6 0 0 16,0-1 0-16,0-1 0 0,0-5 0 15,0-4 0-15,-4 0 0 0,2-6 0 16,2-2-137-16,0-6-1059 16,0-1-401-16</inkml:trace>
  <inkml:trace contextRef="#ctx0" brushRef="#br0" timeOffset="95774.64">7905 5868 7951 0,'0'0'241'0,"0"0"-241"0,0 0 0 15,0 0 0-15,0 0 0 0,39-21 0 16,-12 3 0-16,4-3 0 0,2-3 0 16,-2 2 0-16,-6 1 0 0,-9 3 0 15,-5 4 0-15,-5 5 0 0,-6 4 0 16,-6 2 0-16,-9 3 0 0,-8 8 0 15,-1 10 0-15,-3 9 0 16,2 4 0-16,4 0 0 0,5 0 0 16,9-3 0-16,1-2 0 0,6-1 0 15,13-6 0-15,3-5 0 16,9-3 0-16,2-8 0 0,-2-3 0 0,2-7 0 16,4-8-285-16,-9-5-631 15,-1 4-253-15,0-5-2152 0</inkml:trace>
  <inkml:trace contextRef="#ctx0" brushRef="#br0" timeOffset="96099.33">8376 5534 7071 0,'0'0'700'0,"0"0"-279"0,-43-43-421 16,22 39 0-16,-10 4 0 0,0 2 0 16,-2 6 0-16,4 4 0 0,6 0 0 15,7 1 0-15,5 1 0 0,7 3 0 16,4-1 0-16,10 2 0 0,7-1 0 15,8-4 0-15,4-1 0 16,6-4 0-16,2-2 0 0,0-3 0 16,-2-1 0-16,-4-1 0 0,-8-1 0 15,-8 2 0-15,-9-1 0 0,-6 2 0 16,0 0 0-16,-4 2 0 16,-9 6 0-16,-3 4 0 0,-9 3 0 15,-6 1 0-15,4 0 0 0,0-2 0 16,7-2 0-16,-1-1 0 0,0-3 0 15,11-4 0-15,4-1 0 16,2-4 0-16,1 1 0 0,3-2 0 16,3 0 0-16,5-2-681 0,10-10-648 15,1 2 1-15,2-8-201 0</inkml:trace>
  <inkml:trace contextRef="#ctx0" brushRef="#br0" timeOffset="96424.94">8665 5458 5886 0,'0'0'1069'16,"0"0"111"-16,0 0-1123 0,0 0-57 16,0 0 0-16,0 0 0 0,-43-27 0 15,12 39 0-15,-4 6 0 0,2 2 0 16,6-1 0-16,6 3 0 16,7-1 0-16,8 0 0 0,1-2 0 15,10-3 0-15,5-4 0 0,6-1 0 16,9-4 0-16,4 1 0 0,2 1 0 15,4-1 0-15,-4 2 0 0,-4 1 0 16,0 1 0-16,-12 1 0 16,-3-1 0-16,-2 0 0 0,-10-1 0 15,0 1 0-15,-6 0 0 0,-8 1 0 16,-3 1 0-16,-10 0 0 0,0 0 0 16,-12 0 0-16,0 1 0 0,-3-1 0 15,1 0 0-15,4 0 0 0,-7-4 0 16,9-5 0-16,4-2-1001 0,4-4-4270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06:08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2429 7035 2249 0,'0'0'2333'15,"0"0"-1501"-15,0 0-404 0,0 0 4 0,0 0-39 16,-17 34-205-16,11-4-16 16,2 5 28-16,4 2-140 0,0 1 16 15,0 1 112-15,0 4-132 0,-4 1 4 16,4 2-12-16,-2-1-40 16,2-2-8-16,-2-4 0 0,2-5-16 15,0-5-120-15,0-8-376 0,4-4-81 16,0-8-195-16,0-3-1297 0,2-6-540 0</inkml:trace>
  <inkml:trace contextRef="#ctx0" brushRef="#br0" timeOffset="403.92">2412 7009 3393 0,'0'0'420'16,"0"0"361"-16,0 0-217 0,0 0 12 16,0 0 56-16,-4-35-427 15,8 31-41-15,3-3 84 0,5 0-124 16,7-2 8-16,12 0 116 0,2 2-152 15,4 3-16-15,0 5 24 0,-2 10-104 16,-8 7 12-16,0 10-8 16,-2 4 0-16,-9 6-4 0,1 3 0 15,-3 3-4-15,-8 0 0 0,-1 0-164 16,-5-1-4-16,0-3 144 0,-5-2 28 16,-5-1-20-16,-6-2 20 0,-7 0 40 15,-2-2-32-15,-2-1 0 0,-2-6 32 16,0-2-36-16,4-7-4 0,3-1 12 15,1-8-8-15,5-2-8 0,3-5-136 16,5-1-352-16,4 0-261 16,4-1-1780-16</inkml:trace>
  <inkml:trace contextRef="#ctx0" brushRef="#br0" timeOffset="835.41">3014 7400 2725 0,'0'0'1584'16,"8"-32"-1231"-16,-6 16 195 0,-2 7 220 15,-2 2-408-15,-2 2-35 0,-2 3 55 16,-5 2-208-16,-3 2 36 0,-5 10 72 15,-1 8-140-15,1 4-12 0,1 4 84 16,-1 6-203-16,2 2-9 16,5 3 0-16,8 1 0 0,0-1 0 15,10-4 0-15,8-2 0 0,3-4 0 16,8-7 0-16,2-4 0 16,4-4 0-16,-5-5 0 0,5-7 0 15,-4-2 0-15,-6-11 0 0,0-3 0 16,-7-10 0-16,-1-4 0 0,-3-8 0 15,-4-4 0-15,-2-5 0 16,-2 0 0-16,-2-2 0 0,-6-1 0 16,-4 4 0-16,-3 6 0 0,3 11 0 15,0 7 0-15,3 8 0 0,3 8-709 16,-2 3 117-16,-2 1-117 0,2 4-1388 16,-11 3-948-16</inkml:trace>
  <inkml:trace contextRef="#ctx0" brushRef="#br0" timeOffset="993.16">2882 7540 6546 0,'0'0'437'0,"51"-7"519"16,-18-3-703-16,2 2-253 16,3 0 0-16,3 0 0 0,-6 4 0 15,2 0 0-15,-4 3 0 0,-2 1 0 16,-14 0-89-16,-7 5-2912 0</inkml:trace>
  <inkml:trace contextRef="#ctx0" brushRef="#br0" timeOffset="1756.27">1966 7943 5322 0,'0'0'452'16,"0"0"72"-16,0 0-115 0,0 0-25 16,76 21 516-16,3-27-699 0,22-10-201 15,15-9 0-15,6 0 0 0,4-1 0 16,0 2 0-16,0 4 0 16,-8 3 0-16,-15 5 0 0,-14 4 0 15,-18 2 0-15,-16 5 0 0,-22 1 0 16,-18 5-105-16,-13 2-2252 0,-12 2-536 0</inkml:trace>
  <inkml:trace contextRef="#ctx0" brushRef="#br0" timeOffset="2206.77">2239 8099 5362 0,'0'0'572'0,"0"0"-276"0,0 0 509 16,0 0-525-16,0 0-108 0,0 0-4 15,22 43-92-15,-22-20 16 0,-4 4 16 16,-2-2-104-16,0 1 20 0,-9 2 0 16,3-1-4-16,2 1-16 0,-7-2 108 15,3 0-39-15,1-4-73 0,1-1 0 16,4-4 0-16,3-4 0 15,5-4 0-15,0-1 0 0,0-2 0 16,11 1 0-16,3-2 0 0,9-2 0 16,2-3 0-16,8-3 0 0,-2-3 0 15,-4-3 0-15,-2 0 0 16,-5-2 0-16,-5-1-481 0,-3-3-487 16,-6 2-353-16,-2 0-3221 0</inkml:trace>
  <inkml:trace contextRef="#ctx0" brushRef="#br0" timeOffset="2385.15">2383 8225 6983 0,'0'0'320'0,"-22"49"-28"0,15-19 305 16,-3 1-597-16,2 1 0 0,2 1 0 15,-1 2 0-15,3-2 0 0,2 0 0 16,2 1 0-16,0-3 0 15,0-2 0-15,2-4 0 0,2-5 0 16,-1-5-1069-16,-1-7-396 0,-2-4-500 0</inkml:trace>
  <inkml:trace contextRef="#ctx0" brushRef="#br0" timeOffset="2604.17">2576 8317 6775 0,'0'0'744'0,"0"0"-168"16,0 0-479-16,0 0-97 0,-19 34 0 15,17-7 0-15,2 4 0 0,2 1 0 16,0 1 0-16,0 0 0 0,-2 0 0 16,4 2 0-16,-4-3 0 0,0-2 0 15,4-3 0-15,3-5 0 0,-5-8-1197 16,2-7-260-16,2-7-692 0</inkml:trace>
  <inkml:trace contextRef="#ctx0" brushRef="#br0" timeOffset="2793.36">2772 8356 6783 0,'0'0'1096'0,"0"0"-783"15,0 0-313-15,0 0 0 0,0 0 0 16,-2 46 0-16,2-17 0 15,0 4 0-15,0 0 0 0,2 0 0 16,2 1 0-16,0 0 0 0,-4-1 0 16,0-1 0-16,0-4 0 0,0-6-17 15,0-9-1127-15,-4-4-197 0,-2-9-2373 0</inkml:trace>
  <inkml:trace contextRef="#ctx0" brushRef="#br0" timeOffset="2981.2">2549 8334 6438 0,'0'0'381'0,"0"0"-137"16,0 0 788-16,0 0-935 0,39 3-97 15,-18-1 0-15,4-1 0 0,-5-1 0 16,3 1 0-16,2 0 0 16,2 0 0-16,4 2 0 0,-5 2 0 15,1 0-373-15,-10 2-1796 0,-5-1-84 0</inkml:trace>
  <inkml:trace contextRef="#ctx0" brushRef="#br0" timeOffset="3213.37">2834 8667 4894 0,'0'0'676'0,"0"0"-44"0,6 39 245 16,-4-35-565-16,4-1-112 0,-1-3-4 15,1-2-128-15,2-9 120 0,0-11-39 16,-4-4-149-16,-1-8 0 15,-3-2 0-15,-5-2 0 0,3 0 0 16,2 5 0-16,0 5 0 0,4 9 0 16,5 4 0-16,3 3 0 0,5 2 0 15,-1 0 0-15,1 3 0 16,1 2 0-16,3 1 0 0,2 0-853 16,-11 1-12-16,-1 1-1912 0</inkml:trace>
  <inkml:trace contextRef="#ctx0" brushRef="#br0" timeOffset="3509.4">3076 8207 5966 0,'0'0'777'0,"0"0"-449"0,0 0 540 15,0 0-615-15,0 0-253 0,43-32 0 16,-28 27 0-16,-5 1 0 0,-2 2 0 15,-1 2 0-15,-5 0 0 16,6 1 0-16,-8 6 0 0,0 4 0 16,-6 9 0-16,-9 5 0 0,-5 3 0 15,3-2 0-15,3-2 0 0,1-2 0 16,9-4 0-16,-2 0 0 16,6-6 0-16,8 0 0 0,7-3 0 15,3-3 0-15,5-4 0 0,8-2 0 16,-2-2 0-16,4-5 0 15,0-4 0-15,-2-3 0 0,-8 1-901 16,-5-4-2273-16</inkml:trace>
  <inkml:trace contextRef="#ctx0" brushRef="#br0" timeOffset="4988.33">3622 7954 2945 0,'0'0'1020'0,"0"0"-531"16,0 0-73-16,0 0 64 0,0 0 100 15,0 0-284-15,41-24-64 0,-20 11 121 16,-1-4-149-16,1-1-32 0,0 1 36 16,1-1-144-16,-5 0 20 0,2 1 76 15,-3 3-124-15,-4 6 0 0,-3 3-32 16,-3 3-4-16,0 2-4 0,4 7-8 15,5 6-40-15,1 2 52 16,5 3-12-16,0-1 8 0,-3-5 4 16,3-3-12-16,0-3-48 0,-1-1 60 15,-1-4-4-15,-2-1 12 0,-11 0-8 16,-2 0 16-16,2-5-8 16,-6-2-16-16,4-5-92 0,-4-2-284 15,0-5-108-15,-4 2-713 0,0 7-408 16,-2-3-1324-16</inkml:trace>
  <inkml:trace contextRef="#ctx0" brushRef="#br0" timeOffset="5481.82">3673 8172 2373 0,'0'0'2433'0,"0"0"-1393"16,0 0-376-16,0 0-179 0,0 0-17 16,21-35-244-16,-5 16-72 0,7-1 16 15,2 0-88-15,-4 3-8 0,-1 3-39 16,-3 3-33-16,-3 4 0 15,-5 5 0-15,-1 2 0 0,-6 3 0 16,6 10 0-16,-8 3-37 0,4 4 37 16,3-1 0-16,3-3-8 0,6-2 8 15,5-6 0-15,6-2 8 0,-4-5-8 16,6-1 37-16,-2-7-37 16,-7-5 0-16,1-6 0 0,-5-2 0 15,-9-1 0-15,-7 0-897 0,0 3-1064 16,-7 3-3073-16</inkml:trace>
  <inkml:trace contextRef="#ctx0" brushRef="#br0" timeOffset="6101.39">4537 7840 2237 0,'0'0'1476'0,"0"0"-475"0,19-38-241 0,-15 21-84 16,-2 2 225-16,-2-2-325 0,-2-2-124 16,-6 5-339-16,-5 1-113 0,-1 5 0 15,-1 4 0-15,-1 4 0 0,-1 7 0 16,-3 9 0-16,-3 8 0 16,2 5 0-16,3 7 0 0,1 2 0 15,7 3 0-15,-1 5 0 0,5 3 0 16,2 0 0-16,4-3 0 0,4-5 0 15,11-5 0-15,7-8 0 16,10-6 0-16,-1-8 0 0,8-11 0 16,6-6 0-16,-8-14 0 0,5-8 0 15,-11-7 0-15,-4-7 0 0,-11-3 0 16,-1 0 0-16,-9-1 0 0,-6 2 0 16,-15 1 0-16,-3 4 0 0,-7 4 0 15,-6 7 0-15,-4 5 0 0,-2 8-229 16,8 5-1932-16,-2 2-1597 0</inkml:trace>
  <inkml:trace contextRef="#ctx0" brushRef="#br0" timeOffset="16205.66">21562 7255 2785 0,'0'0'1524'0,"0"0"-679"0,0 0 327 0,0 0-571 15,0 0-129-15,0 0 48 16,0 0-300-16,0 0-167 0,-12-16-53 16,10 23 0-16,0 8 0 0,-3 14 0 15,-1 5 0-15,2 7 0 0,0 1 0 16,2-2 0-16,2 2 0 0,0-7 0 16,6-3 0-16,4-5 0 0,9-7 0 15,2-5 0-15,-3-8 0 0,11-5 0 16,0-4 0-16,2-11 0 15,0-6 0-15,-4-5 0 0,0-3 0 16,-6-1 0-16,-5-3 0 0,-5 0 0 16,-7-1 0-16,0 0 0 0,-4 0 0 15,-2 3 0-15,-4 2 0 0,-3 6 0 16,-1 5-473-16,2 6-527 0,6 4-173 16,-3 1-1588-16</inkml:trace>
  <inkml:trace contextRef="#ctx0" brushRef="#br0" timeOffset="16530.15">21872 7322 5086 0,'0'0'304'0,"0"58"168"0,4-29 64 16,0-3-327-16,-1-1-17 0,-1-2 16 15,0-2-128-15,-2-3 16 0,2-5 108 16,-2-7-36-16,2-4 32 0,-2-2 104 15,0-1-184-15,2-8-107 16,0-14-13-16,2-8 0 0,2-8 0 16,3-2 0-16,1-2 0 0,4 4 0 15,3 4 0-15,-1 9 0 0,-3 10 0 16,-5 7 0-16,-2 6 0 0,-6 3 0 16,9 4 0-16,-3 9 0 15,-2 10 0-15,-2 6 0 0,-2 3 0 16,0 0 0-16,0-5 0 0,0-1 0 15,6-1-245-15,5-4-839 16,-1-6-29-16,0-2-316 0</inkml:trace>
  <inkml:trace contextRef="#ctx0" brushRef="#br0" timeOffset="16747.22">22294 7286 6162 0,'0'0'797'0,"0"0"-197"0,-25-39 33 15,11 38-633-15,-1 2 0 16,-6 7 0-16,5 6 0 0,-5 3 0 16,5 7 0-16,-1 3 0 0,-1 6 0 15,1 3 0-15,5 2 0 0,3 0 0 16,7-5 0-16,4-5 0 0,15-4 0 16,6-11 0-16,6-6 0 15,4-7 0-15,6-7 0 0,-2-10 0 16,-2-7-405-16,-8 2-1096 0,-6-5-1208 0</inkml:trace>
  <inkml:trace contextRef="#ctx0" brushRef="#br0" timeOffset="16914.43">22414 6978 6506 0,'0'0'685'0,"0"0"-201"15,-25 52-104-15,17-23-243 0,2 5-137 16,-3 1 0-16,7 4 0 15,0 4 0-15,2 2 0 0,0 3 0 16,2 2 0-16,0 0-57 0,9-1-379 16,1-7-925-16,-2-14-403 0,5-7-129 0</inkml:trace>
  <inkml:trace contextRef="#ctx0" brushRef="#br0" timeOffset="17163.23">22598 7345 5414 0,'0'0'1249'0,"0"0"119"0,-17-40-1207 15,7 35-161-15,-3 2 0 16,-1 3 0-16,-3 3 0 0,1 9 0 16,-3 5 0-16,3 4 0 0,-1 5 0 15,5 3 0-15,-1 1 0 0,11 0 0 16,2-3 0-16,2-3 0 0,11-5 0 16,3-2 0-16,3-8 0 0,2-7 0 15,8-2 0-15,-5-7 0 0,3-4 0 16,-4-3 0-16,-4-3 0 0,-5-1 0 15,-1-1 0-15,-7-2 0 0,-4 0 0 16,-2 0 0-16,-11 0 0 16,-5-3 0-16,1 5-649 0,-5 0-1332 0</inkml:trace>
  <inkml:trace contextRef="#ctx0" brushRef="#br0" timeOffset="18080.08">23540 6974 5042 0,'0'0'572'15,"0"0"-100"-15,0 0 349 0,0 0-501 16,0 0-160-16,0 0 36 0,-4 61-32 15,4-22 24-15,0 4 69 0,0 0-257 16,-4 5 0-16,-4 2 0 16,-5 1 0-16,3 2 0 0,-4-2 0 15,1-4 0-15,3-3 0 0,0-8 0 16,5-8 0-16,3-6 0 0,2-11-809 16,4-5-668-16,1-4-800 0</inkml:trace>
  <inkml:trace contextRef="#ctx0" brushRef="#br0" timeOffset="18590.16">23805 7395 4878 0,'0'0'1088'0,"0"0"45"0,0 0-469 0,0 0-304 0,0 0-291 16,-15-40-69-16,5 30 0 16,-6 3 0-16,-1 4 0 0,1 3 0 15,-1 11 0-15,5 7 0 0,-5 7 0 16,9 6 0-16,0 0 0 0,3 1 0 16,5-1 0-16,7-4 0 15,7-4 0-15,5-7 0 0,5-8 0 16,5-4 0-16,4-8 0 0,5-9 0 15,-1-4 0-15,-4-6 0 16,-10-2 0-16,-7 3 0 0,-10-2 0 16,-3 0 0-16,-6 2 0 0,-3-1 0 15,-4 3 0-15,-2 2 0 0,-1 5 0 16,-1 5-429-16,1 3-315 0,3 5-981 16,2 0-200-16</inkml:trace>
  <inkml:trace contextRef="#ctx0" brushRef="#br0" timeOffset="19055.28">24148 7345 5510 0,'0'0'1109'0,"0"0"-529"15,-35-35-172-15,23 28-220 0,-5 4-168 16,-6 6-8-16,1 7-12 0,-5 6-40 15,-2 5 40-15,2 4 0 16,2 2-28-16,4 2 24 0,7-4 4 16,8-6-40-16,4-4 36 0,2-3-4 15,10-4-20-15,4-3 28 0,7-5 12 16,4 0 4-16,2-8 4 0,2-3 20 16,-2-1-24-16,-5 1-16 0,1 2 0 15,-4 2 0-15,-7 2 0 0,-4 4-4 16,-1 2-44-16,3 11 48 15,0 5-16-15,3 6 28 0,-7 6-12 0,2 2 56 16,-6 4-16-16,-2 3 24 16,0 2 20-16,-6 3-72 0,-6-3-4 15,-5 4 16-15,-6-1-8 0,-8-2-16 16,-6 2 16-16,-4-4 4 16,-5-6-20-16,1-3 16 0,-1-9 4 15,3-7-20-15,6-10 64 0,4-6-44 16,14-15-11-16,5-8-9 0,9-11 0 15,10-6 0-15,11-3 0 16,15 0 0-16,8 2 0 0,9 0 0 16,4 2-65-16,1 0-251 0,-1 3-1013 15,-17 9-395-15,2 1-1598 0</inkml:trace>
  <inkml:trace contextRef="#ctx0" brushRef="#br0" timeOffset="19461.38">24384 7360 6623 0,'0'0'612'0,"0"0"264"0,0 0-795 0,0 0-81 16,0 0 0-16,-33-36 0 0,16 36 0 15,-1 1 0-15,-3 12 0 0,-2 5 0 16,2 5 0-16,3 3 0 0,-3 2 0 16,9 2 0-16,4-5 0 15,8-5 0-15,2-6 0 0,8-1 0 16,6-6 0-16,3-2 0 0,0-4 0 15,5-2 0-15,3-7 0 16,0-2 0-16,0-3 0 0,-6 1 0 16,-1 2 0-16,-3 1 0 0,-7 3 0 15,-3 4 0-15,-3 2 0 0,-2 1 0 16,-2 5 0-16,6 7 0 0,0 5 0 16,2 0 0-16,1-2 0 0,-1-4 0 15,-4-5 0-15,0-2 0 0,0-3 0 16,0 1 0-16,-1-2 0 15,-1-1 0-15,-2-1 0 0,0-8 0 16,2-5 0-16,0-5 0 0,0-1 0 16,4 0 0-16,0 2 0 0,5-2 0 15,3 0 0-15,5 0 0 0,5-2 0 16,3 1 0-16,-2-3-897 0,-4 8-336 16,-3-6-2176-16</inkml:trace>
  <inkml:trace contextRef="#ctx0" brushRef="#br0" timeOffset="19835.32">24814 7286 6587 0,'0'0'708'0,"0"0"-240"0,6 56-39 0,-6-35-429 0,0-2 0 0,2 1 0 15,0-2 0-15,-2 0 0 0,0-4 0 16,0-1 0-16,0 0 0 0,-2-5 0 16,-2-2-845-16,-2-2-956 0</inkml:trace>
  <inkml:trace contextRef="#ctx0" brushRef="#br0" timeOffset="20008.81">24909 7015 5278 0,'0'0'2001'16,"0"0"-1349"-16,0 0-391 0,0 0-261 16,0 0 0-16,0 0 0 15,0 0 0-15,0 0 0 0,0 0-117 16,0 0-423-16,-4-4-645 0,8 5-335 15,2-1-553-15</inkml:trace>
  <inkml:trace contextRef="#ctx0" brushRef="#br0" timeOffset="20225.57">25029 6863 6695 0,'0'0'740'0,"0"0"-100"16,0 0-523-16,14 33-117 0,-10-2 0 15,0 9 0-15,-1 4 0 0,-3 3 0 16,0 7 0-16,-5 1 0 16,-3 6 0-16,-2-1 0 0,-5 1 0 15,3-2 0-15,-1-4 0 0,1-7 0 16,4-6 0-16,4-10 0 0,-3-11 0 16,3-11-1361-16,4-6-628 15,-2-9-1489-15</inkml:trace>
  <inkml:trace contextRef="#ctx0" brushRef="#br0" timeOffset="20351.49">24940 7331 3749 0,'0'0'3038'15,"0"0"-2522"-15,37-32 112 0,-16 14-367 16,3 0-261-16,-3-2 0 0,0-1 0 16,2-5-149-16,-1 0-459 0,-5 3-1345 15,-1 1-468-15</inkml:trace>
  <inkml:trace contextRef="#ctx0" brushRef="#br0" timeOffset="20617.47">25198 7011 3861 0,'-14'40'1289'0,"1"4"-777"0,1 10-16 15,-3 1 85-15,3 4-181 0,-2 2 44 16,3-3 136-16,3-2-551 0,2-9-29 16,6-5 0-16,0-10 0 15,0-11 0-15,2-10 0 0,6-9 0 16,7-8 0-16,5-13 0 0,3-8 0 15,4-6 0-15,-6-3 0 16,1 3 0-16,-3 0 0 0,-3 5 0 16,-1 6 0-16,-7 9 0 0,-4 7 0 15,-2 6 0-15,-2 3 0 0,0 10 0 16,0 9 0-16,0 6 0 0,-2 3 0 16,-2 0 0-16,2-6 0 0,0 0 0 15,2-4 0-15,0-3 0 0,0-5 0 16,0-5 0-16,2-3 0 0,-2-4-605 15,0-1-1012-15,0-2-768 0</inkml:trace>
  <inkml:trace contextRef="#ctx0" brushRef="#br0" timeOffset="21094.89">25455 7364 3341 0,'0'0'2617'0,"0"0"-1768"16,-11 49-465-16,11-29 120 0,0 4-268 15,0-5-224-15,0 0 16 0,0-3-24 16,0-3-4-16,0-3 0 0,0-5 0 16,0-4-20-16,0 0 20 0,2-3 32 15,4-10-32-15,9-11 20 0,4-5 88 16,3-5-72-16,-1 3 5 0,0 6-41 15,-5 6 0-15,-6 8 0 16,-3 5 0-16,-3 6-33 0,-4 11-35 16,-4 7 64-16,0 4 4 0,-7 2 0 15,3-2 12-15,2-1-4 0,4-6-8 16,0-3 0-16,2-5-16 16,6-4 16-16,2-5-4 0,4-6 20 15,5-7-12-15,-3-3 32 0,3-1-24 16,-3 0-4-16,-1 3 21 0,-1-2-29 15,-3 3 0-15,-3 4 0 16,0 2 0-16,-4 6 0 0,0 2 0 16,0 11 0-16,-2 11 0 0,0 4 0 15,0 6 0-15,-2 0 0 0,0-6 0 16,0-2 0-16,2-5 0 0,0-7 0 16,8-4-249-16,3-8-595 0,-5-2-1265 15,6-9-128-15</inkml:trace>
  <inkml:trace contextRef="#ctx0" brushRef="#br0" timeOffset="21366.96">25978 7312 6919 0,'0'0'1040'0,"2"-51"-807"0,-7 31-233 0,-1 7 0 0,-4 5 0 16,0 3 0-16,-3 5 0 15,-1 5 0-15,-1 3 0 0,1 4 0 16,1 2 0-16,3 3 0 0,2-2 0 15,4 2 0-15,4-2 0 16,2-1 0-16,8-1 0 0,7-1 0 16,-1 1 0-16,3-1 0 0,-1-1 0 15,3-1 0-15,-7 1 0 0,-1-1 0 16,-5-1 0-16,-4 3 0 0,-4 0 0 16,-8 0 0-16,-6 2 0 0,-9 1 0 15,-4 2 0-15,-6-2 0 0,-2-3 0 16,2-1 0-16,6-6 0 0,8-4 0 15,9-1-293-15,8-6-1672 0</inkml:trace>
  <inkml:trace contextRef="#ctx0" brushRef="#br0" timeOffset="22022.68">26804 7293 2641 0,'0'0'3513'0,"7"-37"-2780"15,-3 21-205-15,-2 2 249 0,0-1-777 16,-2 6 0-16,-2-1 0 0,-4 3 0 15,-5 1 0-15,-3 4 0 16,-5 1 0-16,-4 2 0 0,-3 6 0 16,-5 6 0-16,-3 4 0 0,3 3 0 15,3-1 0-15,7 1 0 0,4-1 0 16,9 0 0-16,8-1 0 0,0-4 0 16,10 0 0-16,9-1 0 0,8-4 0 15,4-5 0-15,0-1 0 0,0-3 0 16,-2-3 0-16,-4 1 0 15,-5-4 0-15,-3 4-69 0,-9-1-171 0,-4 2 120 16,-4 1 112-16,0 0 8 16,-2 0 268-16,-10 2-99 0,-9 9-169 15,-4 6 0-15,-4 4 0 0,2 4 0 16,7-2 0-16,5 0 0 0,3 1 0 16,8-4 0-16,4 3 0 15,0-4 0-15,6-2 0 0,0 0 0 16,5-6 0-16,1-4 0 0,4-5 0 15,5-3 0-15,2-9 0 16,2-4 0-16,2-5-497 0,-7 5-1284 16,-3-5-500-16</inkml:trace>
  <inkml:trace contextRef="#ctx0" brushRef="#br0" timeOffset="22233.57">26761 7034 6134 0,'0'0'813'0,"-19"44"-105"0,17-13-171 0,2 6-537 0,0 2 0 15,0 5 0-15,2 5 0 0,2 1 0 16,7 3 0-16,1-1 0 16,7 0 0-16,1-7 0 0,5-3 0 15,-6-15 0-15,4-7-3186 0</inkml:trace>
  <inkml:trace contextRef="#ctx0" brushRef="#br0" timeOffset="22779.24">27602 7317 3017 0,'0'0'512'0,"4"45"-44"0,1-16 417 15,-3 1-501-15,-2 1-36 0,0 0 252 16,0-3-360-16,-5-3-51 15,1-1 155-15,0-5-112 0,0-8 48 0,2-2 132 16,0-5-196-16,-2-3-151 16,2 0-65-16,-2-1 0 0,-3-8 0 15,3-10 0-15,0-6 0 0,2-5 0 16,2-7 0-16,0-2 0 0,0-3 0 16,2-1 0-16,4 4 0 15,3 6 0-15,-1 7 0 0,4 7 0 16,1 5 0-16,3 5 0 0,7 1 0 15,2 1 0-15,4 4 0 16,2 2 0-16,-2 0 0 0,-2 4-133 16,-11 0-1187-16,-4 3-389 0</inkml:trace>
  <inkml:trace contextRef="#ctx0" brushRef="#br0" timeOffset="23057.31">27861 7485 4482 0,'0'0'1088'0,"33"-20"373"16,-15 1-641-16,-5 0-479 16,-1-8-341-16,-6-3 0 0,1-2 0 15,-3-1 0-15,-2 2 0 0,-2 4 0 16,0 9 0-16,-2 7 0 0,-5 4 0 16,-5 9 0-16,-7 9 0 15,-5 11 0-15,-3 9 0 0,0 5 0 16,0 7 0-16,4-2 0 0,7 1 0 15,10-3 0-15,6-7 0 16,10-7 0-16,11-5 0 0,8-8 0 16,2-4 0-16,4-4 0 0,2-4-113 15,4-5-699-15,1-7 416 0,-11 2-1485 16,-3-7-1593-16</inkml:trace>
  <inkml:trace contextRef="#ctx0" brushRef="#br0" timeOffset="23584.21">28266 7220 5938 0,'0'0'1225'0,"-42"12"-749"0,22 1-20 15,1 3-359-15,3 2-97 0,-1 1 0 16,3 2 0-16,-1 2 0 0,3 3 0 16,1-1 0-16,5 0 0 15,4 0 0-15,4-3 0 0,9-3 0 16,3-4 0-16,5-4 0 0,3-6 0 15,-1-4 0-15,0-2 0 16,-3-7 0-16,-3-4 0 0,1-4-221 16,-3-3-35-16,-1-2 24 0,1 2-176 15,-3-1 152-15,-2 8 0 0,-2 3-277 16,-2 5 321-16,1 3 212 0,-1-1 20 16,0 2 20-16,2 6 8 0,-2 9-12 15,0 5-36-15,-2 0-20 0,0-1-212 16,3-4-48-16,3-1-136 0,2-3-429 15,3 0 333-15,-3 0 220 0,-2-4 176 16,-4-2-24-16,1-1-60 16,-1 1 200-16,-2 2 0 0,0 0 64 15,0 0 160-15,-2-1-28 0,0-1 156 16,0 0 517-16,0-2-581 0,0-1-112 16,0-2 72-16,2-2 168 15,2-6 320-15,0-7 225 0,0-9-525 16,-2-4-119-16,0-6-317 0,-2-2 0 15,0-4 0-15,3 2 0 16,-1 4 0-16,2 6 0 0,0 5 0 16,2 2 0-16,0 6 0 0,0 5 0 15,1 4 0-15,-5 1 0 0,4 4 0 16,-2-3 0-16,4 3-317 0,-1 1-2056 16,5 3-508-16</inkml:trace>
  <inkml:trace contextRef="#ctx0" brushRef="#br0" timeOffset="23788.41">28555 7537 5902 0,'0'0'600'16,"0"0"-75"-16,0 0 91 0,0 0-440 0,2-34 32 16,2 8-43-16,3-7-165 15,-1-2 0-15,4 3 0 0,5 1 0 16,1 5 0-16,1 5 0 0,1 7 0 15,3 3 0-15,-5 4 0 16,5 3 0-16,-2 4 0 0,-1 0-721 16,-3 2-960-16,-1 0-708 0</inkml:trace>
  <inkml:trace contextRef="#ctx0" brushRef="#br0" timeOffset="24347.46">28902 7274 6542 0,'0'0'1045'0,"0"0"-521"0,0 0-443 0,-41-20-81 16,20 26 0-16,-3 8 0 16,3 6 0-16,0 4 0 0,5 0 0 15,1 1 0-15,5-1 0 0,8-1 0 16,2-4 0-16,6-1 0 0,7-5 0 16,1-5 0-16,0-2 0 15,5-5 0-15,0-2 0 0,1-6 0 16,-1-4 0-16,0-2 0 0,-3-1 0 15,-1 1 0-15,-1-1 0 16,-6 4 0-16,-2 5 0 0,-1 3 0 16,-5 2 0-16,0 7 0 0,0 6 0 15,0 3 0-15,-2 2-13 0,2-1 13 16,0 0-60-16,0-3 20 0,2-1-36 16,2-1-36-16,0-4 36 0,-2 0 4 15,2-4-60-15,-4 0 48 0,2-2 0 16,2-1 16-16,0 2 52 15,-2-3 12-15,7 0-20 0,-1-4 24 16,7-2-224-16,-1-1-16 0,0 1 68 16,1-1-5-16,-1 1 129 0,-1-2 48 15,-3-3 36-15,0 1 105 0,-5-2 111 16,-1-1 332-16,0-2-172 0,-4 2-115 16,2 3-297-16,0 1 0 15,-2 4 0-15,0 1 0 0,2-1 0 16,0-1 0-16,2 0 0 0,2 2 0 15,1 0 0-15,1 2 0 16,-2 0 0-16,2 2 0 0,1 0 0 16,-3 1 0-16,0 4 0 0,0 6 0 15,-6 9 0-15,-6 5 0 0,-2 2 0 16,0 1 0-16,3-6 0 0,5-3 0 16,7-2 0-16,7-7-553 0,1-5-1616 15,1-5-1281-15</inkml:trace>
  <inkml:trace contextRef="#ctx0" brushRef="#br0" timeOffset="25018.6">29500 7281 7855 0,'0'0'337'0,"0"0"-337"16,-35-16 0-16,26 12 0 15,-3 4 0-15,-2 6 0 0,-7 4 0 16,-2 5 0-16,0 7 0 0,3 2 0 15,1 6 0-15,5 1 0 16,1 1 0-16,7-4 0 0,6-2 0 16,2-3 0-16,9-4 0 0,5-7 0 15,5-5 0-15,-1-6 0 0,1-5 0 16,0-4 0-16,1-6 0 0,-5-5 0 16,2 0 0-16,-5-4 0 0,1 1 0 15,-3-2 0-15,-4 3 0 0,-4 5 0 16,-2 8 0-16,0 4 0 0,-2 4 0 15,0 3 0-15,0 10 0 0,0 9 0 16,-4 8 0-16,0 6 0 16,-4 2 0-16,0-2 0 0,-1 7 0 15,-5 1 0-15,-5 1 0 0,-1-2 0 16,-7-3 0-16,-4-1 0 16,-2-3 0-16,-9-1 0 0,-1 0 0 15,0-4 0-15,-1-4 0 0,9-6 0 16,8-8 0-16,6-7 0 0,9-4 0 15,4-2 0-15,4-8 0 16,6-13 0-16,6-10 0 0,11-8 0 16,3-2 0-16,5 7 0 0,4 7 0 15,2 1 0-15,4 3 0 0,5-1 0 16,-3 2 0-16,7-2 0 0,-5 4 0 16,2 0 0-16,-1 1 0 0,-1-2 0 15,-4-3 0-15,-2-1 0 0,-4 0 0 16,-4-1 0-16,-4 0 0 0,-6-2 0 15,-7 0 0-15,-4 2 0 0,-4 3 0 16,-2 3 0-16,-2 5 0 16,-2 7 0-16,-2 3 0 0,-7 6 0 15,-3 11 0-15,-5 6 0 0,5 8 0 16,1 5 0-16,5 3 0 0,-1 5 0 16,3 3 0-16,2-5 0 15,0-4 0-15,6-5 0 0,2-6 0 16,8-6 0-16,11-5 0 0,10-8 0 15,12-3 0-15,9-10-681 16,-11-3-1320-16,5-4-2317 0</inkml:trace>
  <inkml:trace contextRef="#ctx0" brushRef="#br0" timeOffset="48137.25">9753 9785 3141 0,'0'0'236'0,"0"0"-36"0,0 0 1217 16,0 0-969-16,0 0-8 0,0 0 353 16,0 0-437-16,0 0-104 0,10 11 76 15,0-11-172-15,21 0-12 0,7 0 36 16,13-2-152-16,9 1 8 0,13 0-8 16,-73 1-19-16,177-1-9 0,-71 1 0 15,3-4-9-15,-3 3 9 16,-11-1 0-16,-10 0-104 0,-23 1-96 15,-21 1-96-15,-22 0 8 0,-11 0 4 16,-16 0-957-16,-15 4 69 0,-4-3 55 16</inkml:trace>
  <inkml:trace contextRef="#ctx0" brushRef="#br0" timeOffset="48928.67">12680 9697 4309 0,'0'0'473'0,"0"0"231"16,35 17-212-16,-4-9 16 0,2-1 85 16,12-1-285-16,9-2-12 0,19-4 92 15,15-4-267-15,18-2-121 0,16-4 0 16,4-1 0-16,6 0 0 15,-6 1 0-15,0 2 0 0,-12 5 0 16,-9-1 0-16,-3 4 0 0,-13 0 0 16,-21 0-29-16,-23 0-1103 15,-22-2-1041-15</inkml:trace>
  <inkml:trace contextRef="#ctx0" brushRef="#br0" timeOffset="75836.11">15673 13283 1204 0,'0'0'388'0,"0"0"1805"0,0 0-1344 16,0 0-189-16,0 0 456 0,0 0-563 15,0 0-101-15,0 0 32 0,0 0-316 16,-4-22-43-16,2 29-125 16,-4 4 0-16,1 4 0 0,1 3 0 15,2 3 0-15,2-2 0 0,2 1 0 16,4 1 0-16,3 4 0 0,1 0 0 15,0 3 0-15,3-1 0 0,5 1 0 16,-1-1 0-16,-1-2 0 0,1 1 0 16,2-4 0-16,-1 0 0 0,7-1 0 15,-2-3 0-15,-3 1 0 0,7-3 0 16,-6-1 0-16,4-1 0 16,6 0 0-16,-4-2 0 0,6 0 0 15,-2-1 0-15,0-2 0 0,4 0 0 16,-2 0 0-16,-2-2 0 15,10-1 0-15,-1-5 0 0,1 0 0 16,6-1 0-16,3-5 0 0,0-3 0 16,8-2 0-16,4-2 0 0,6-2 0 15,4-3 0-15,5 0 0 16,5-2 0-16,7 1 0 0,2 1 0 16,8 2 0-16,-4 1 0 0,9 4 0 15,-9 2 0-15,0-1 0 0,0 3 0 16,-2 2 0-16,-8 1 0 0,-7 3 0 15,-3 1 0-15,-7 5 0 0,-12 4 0 16,-13 1 0-16,-8 2 0 0,-12 1 0 16,-6 2 0-16,-7 1 0 0,-10 2 0 15,0 2 0-15,-10-2 0 0,-1-1 0 16,3-3 0-16,0-2 0 16,2-2 0-16,1-7 0 0,5-1 0 15,0-3 0-15,5 0 0 0,5-1-13 16,2-9-31-16,9-5 0 15,6-4 16-15,-2-3-36 0,-3-1-4 16,-1 0 68-16,-2 1-8 0,-3 2 36 16,-5 4-12-16,-1 4 176 0,0 4-159 15,3 5-33-15,3 3 0 16,-1 2 0-16,5 5 0 0,11 5 0 16,4 1 0-16,5 6 0 0,7 0 0 15,5 2 0-15,10 3 0 0,6 1 0 16,7-2 0-16,9 0 0 0,11-5 0 15,9-4 0-15,7-5 0 0,11-6 0 16,-2-3 0-16,4-6 0 0,-8-7 0 16,-6-2 0-16,-5-2 0 0,-14-2 0 15,-6 2 0-15,-13 1 0 0,-14 0 0 16,-15 1 0-16,-12 3-689 16,-10 1-4057-16</inkml:trace>
  <inkml:trace contextRef="#ctx0" brushRef="#br0" timeOffset="78696.39">22666 11146 2825 0,'0'0'4066'0,"0"0"-3166"0,0 0-499 16,0 0-401-16,0 0 0 0,0 0 0 15,0 0 0-15,0 58 0 0,-4-24 0 16,2-1 0-16,0-2 0 0,2-1 0 16,-2-2 0-16,0-5 0 15,0-3 0-15,-1-6 0 0,1-8-1181 16,-2-5-1160-16</inkml:trace>
  <inkml:trace contextRef="#ctx0" brushRef="#br0" timeOffset="78852.42">22714 10697 7455 0,'0'0'212'0,"0"0"-148"0,0 0-16 16,0 0-48-16,0 0-16 0,12 34-580 16,-8-8-261-16,0-4-319 0,0 0-2810 15</inkml:trace>
  <inkml:trace contextRef="#ctx0" brushRef="#br0" timeOffset="79056.37">22792 11332 5286 0,'0'0'908'15,"0"0"-259"-15,0 0 523 0,0 0-995 16,0 0-177-16,0 0 0 0,31-55 0 16,-19 15 0-16,5-2 0 0,0 6 0 15,1 5 0-15,1 10 0 0,-1 8 0 16,-3 10 0-16,-3 6 0 15,-3 11 0-15,-1 9 0 0,-4 7 0 16,-4 4 0-16,0 3 0 0,0-4 0 16,-2-2 0-16,2-5 0 0,0-6 0 15,2-4 0-15,4-6 0 0,2-6 0 16,3-4-865-16,3-5-1796 0</inkml:trace>
  <inkml:trace contextRef="#ctx0" brushRef="#br0" timeOffset="79625.92">23859 11172 1756 0,'6'-36'4494'0,"-4"8"-3653"0,-2 2-21 16,0 11-539-16,-2 8-281 0,-2 3 0 15,0 2 0-15,-3 1 0 0,-5 3 0 16,-5 10 0-16,1 7 0 0,-3 6 0 16,5 3 0-16,-1-1 0 15,3 0 0-15,0-1 0 0,1-1 0 16,5-5 0-16,4-1 0 0,0-5 0 16,2-3 0-16,4-4 0 0,6-3 0 15,9-4 0-15,4-3 0 16,2-10 0-16,1-3 0 0,3-3 0 15,-2-1 0-15,-2 4 0 0,-8 0 0 16,-3 5 0-16,-8 4 0 0,-2 3 0 16,1 3 0-16,-3 1 0 0,-2 0 0 15,6 7 0-15,-4 7 0 0,0 7 0 16,2 2 0-16,0 2 0 16,0-6 0-16,3-2 0 0,-1-4 0 15,2-4 0-15,2-2 0 0,3-2 0 16,-3-5-245-16,0 0-883 0,-1-2-265 15,-3-3-3165-15</inkml:trace>
  <inkml:trace contextRef="#ctx0" brushRef="#br0" timeOffset="79781.12">24132 11192 6719 0,'0'0'984'16,"0"0"-495"-16,0 0-489 0,0 0 0 15,-11 38 0-15,9-16 0 16,0 3 0-16,2-1 0 0,0 1 0 15,2-1 0-15,2 0 0 0,-2-1 0 16,2-2 0-16,-1-6 0 0,-3-5 0 16,0-4-413-16,0-4-727 0,0-2-2374 0</inkml:trace>
  <inkml:trace contextRef="#ctx0" brushRef="#br0" timeOffset="80306.1">24243 11258 6611 0,'0'0'840'0,"0"0"-280"0,-8 45-379 0,8-23-181 15,0-2 0-15,2-1 0 0,2-4 0 16,2-3 0-16,1-5 0 0,-3-2 0 16,-4-3 0-16,4-2 0 0,-4-4 0 15,0-11 0-15,-4-9 0 16,0-9 0-16,-5-4 0 0,3-2 0 15,2 2 0-15,4 0 0 0,4 4 0 16,8 2 0-16,9 6 0 0,8 4 0 16,6 3 0-16,7 3 0 0,-1 3 0 15,-4 1 0-15,-6 1 0 0,-8-5 0 16,-5 2 0-16,-7-4-2442 0</inkml:trace>
  <inkml:trace contextRef="#ctx0" brushRef="#br0" timeOffset="81033.89">25969 11062 6887 0,'0'0'344'0,"-6"38"617"0,4-8-961 16,2 8 0-16,4 6 0 0,0 7 0 15,5 4 0-15,-3 3 0 16,-4 1 0-16,-2-1 0 0,0-4 0 15,0-3 0-15,-4-6 0 0,-3-9 0 16,5-10 0-16,-2-10-201 0,2-10-1852 16,0-6-336-16</inkml:trace>
  <inkml:trace contextRef="#ctx0" brushRef="#br0" timeOffset="81312.67">26042 10824 2617 0,'0'0'3513'16,"-13"-44"-2388"-16,11 22-461 0,2 4-391 16,13 4-273-16,3 2 0 0,11 3 0 15,8 4 0-15,4 4 0 16,1 2 0-16,-5 7 0 0,-4 4 0 16,-6 5 0-16,-9 4 0 0,-3 3 0 15,-9 5 0-15,-6 2 0 0,-9 4 0 16,-9 3 0-16,-5 1 0 15,-4 1 0-15,-6-1 0 0,0-3 0 16,1-4 0-16,6-5 0 0,5-8 0 16,8-6 0-16,9-6 0 0,6-6-813 15,0-1-488-15,6-8-508 0</inkml:trace>
  <inkml:trace contextRef="#ctx0" brushRef="#br0" timeOffset="81700.34">26381 11297 1680 0,'0'0'1873'0,"0"0"-92"0,0 0-841 0,0 0-215 0,0 0 391 16,0 0-1039-16,0 0-77 0,0 0 0 15,0 0 0-15,-13-37 0 16,15 2 0-16,4-6 0 0,5 0 0 15,1 7 0-15,1 4 0 0,1 5 0 16,1 8 0-16,-7 2 0 0,0 5 0 16,-2 5 0-16,3-1 0 0,1 1 0 15,2 3 0-15,3 1 0 16,-7 1 0-16,-4 0-1734 0,-2 4-759 0</inkml:trace>
  <inkml:trace contextRef="#ctx0" brushRef="#br0" timeOffset="81992.06">26587 11201 7023 0,'0'0'976'0,"46"2"-783"0,-23-12-193 16,-3-4 0-16,-1-4 0 0,-3-4 0 16,-1-5 0-16,-5-3 0 15,-4-4 0-15,-2 0 0 0,-4 2 0 16,0 6 0-16,-4 10 0 0,2 6 0 15,-2 8 0-15,-4 2 0 0,-5 2 0 16,-7 15 0-16,-5 4 0 0,-2 9 0 16,2 2 0-16,7-2 0 0,5 1 0 15,7-1 0-15,6-2 0 16,13-1 0-16,3-3 0 0,9-7 0 16,2-2 0-16,2-8 0 0,4-3 0 15,-4-4-325-15,-7 0-1956 16,-3-6-1068-16</inkml:trace>
  <inkml:trace contextRef="#ctx0" brushRef="#br0" timeOffset="82439.81">27081 10739 5018 0,'0'0'1188'0,"-18"-54"-495"0,7 24 187 0,-1 2-684 16,0-3 8-16,1 1-191 15,1 3-13-15,4 3 0 0,2 9 0 16,2 5 0-16,2 6 0 0,0 2 0 16,-3 1 0-16,1 1 0 0,0 0 0 15,-2 5 0-15,-6 8 0 0,-3 8 0 16,1 8 0-16,0 4 0 0,8 2 0 16,4 0 0-16,2 4 0 0,8 4 0 15,6 3 0-15,7 4 0 16,-2 1 0-16,0 2 0 0,-3-2 0 15,-3-1 0-15,-7-2 0 0,-4-3 0 16,-4-6 0-16,-4-4 0 0,-4-7 0 16,-1-6 0-16,-1-5 0 15,-2-7 0-15,-1-7-373 0,1-3-896 16,-1-2-399-16</inkml:trace>
  <inkml:trace contextRef="#ctx0" brushRef="#br0" timeOffset="82565.5">26852 11110 3885 0,'0'0'3574'15,"0"0"-2858"-15,0 0-699 0,50-28-17 16,-15 15 0-16,4 3 0 0,-4 1 0 16,-6 1 0-16,2-1 0 0,0-3 0 15,6-3 0-15,-10 3-409 0,2-5-4085 0</inkml:trace>
  <inkml:trace contextRef="#ctx0" brushRef="#br0" timeOffset="83026.22">27780 10876 6178 0,'0'0'1425'0,"0"0"-836"0,0 0-589 15,0 0 0-15,0 0 0 16,41-25 0-16,-16 18 0 0,4 3 0 16,4 2 0-16,0 1 0 0,0 1 0 15,0 0 0-15,-4 0 0 0,-6 2 0 16,-6-1 0-16,-9 2 0 15,-4-1-221-15,-2 0-531 0,-2 0-437 16,0 0 181-16,-6 1-145 0</inkml:trace>
  <inkml:trace contextRef="#ctx0" brushRef="#br0" timeOffset="83197.82">27819 10993 3601 0,'0'0'3182'0,"0"0"-2158"16,0 0-639-16,0 0-385 0,0 0 0 16,7 36 0-16,19-29 0 15,7-3 0-15,7-4 0 0,-3-5 0 16,2-2 0-16,0-3 0 0,1-3 0 16,-13 2-417-16,-5-4-4381 0</inkml:trace>
  <inkml:trace contextRef="#ctx0" brushRef="#br0" timeOffset="84263.31">28760 10762 2237 0,'0'0'4169'0,"0"0"-3448"0,0 0-29 16,0 0-319-16,-6-36-373 0,10 16 0 16,4-5 0-16,4 1 0 0,3-1 0 15,6-2 0-15,3 0 0 16,5 0 0-16,4 3 0 0,3 6 0 16,-3 6 0-16,-2 8 0 0,-2 4 0 15,-7 6 0-15,-1 9 0 0,-4 5 0 16,-5 6 0-16,-6 6 0 15,-6 5 0-15,-4 4 0 0,-6 2 0 16,-5 2 0-16,1 0 0 0,-1 1 0 16,-3-1 0-16,-1-2 0 0,-2-3 0 15,1-3 0-15,-3-5 0 0,2-6 0 16,3-5 0-16,1-6 0 16,3-6 0-16,1-3 0 0,3-6 0 15,0-6 0-15,-1-6 0 0,1-6 0 16,6-7 0-16,2-7 0 0,4-8 0 15,6-7 0-15,7 1 0 0,3 0 0 16,5 10 0-16,2 8 0 0,2 12 0 16,-3 13 0-16,-3 5 0 0,0 11 0 15,-5 10 0-15,-5 4 0 16,-3 6 0-16,-4 3 0 0,0 1 0 16,0-1 0-16,2 0 0 0,1-3 0 15,1-1 0-15,2-4 0 16,1-2 0-16,-1-3 0 0,-4-8-1517 15,0-5-780-15,-2-7-2081 0</inkml:trace>
  <inkml:trace contextRef="#ctx0" brushRef="#br0" timeOffset="84569.34">29467 10616 7879 0,'0'0'288'0,"0"-48"-263"0,-6 31-25 0,1 8 0 0,-3 6 0 15,4 2 0-15,-4 1 0 0,-9 7 0 16,-3 12 0-16,-7 7 0 0,-2 8 0 16,4 9 0-16,2 5 0 0,3 7 0 15,5 7 0-15,9 5 0 16,6-1 0-16,12-5 0 0,9-8 0 16,12-8 0-16,8-12 0 0,7-9 0 15,6-11 0-15,-3-12 0 16,-7-7 0-16,-7-15 0 0,-10-10 0 15,-9-8 0-15,-9-6 0 0,-9-7 0 16,-2-4 0-16,-9-6 0 0,-7 1 0 16,-7 5 0-16,-4 9 0 0,2 13 0 15,4 9 0-15,7 7-205 0,3 4-3372 0</inkml:trace>
  <inkml:trace contextRef="#ctx0" brushRef="#br0" timeOffset="85392.27">29920 10795 980 0,'0'0'1072'0,"0"0"1758"0,0 0-1378 15,0 0-875-15,0 0 91 0,22 44-55 16,-7-29-613-16,-3-2 0 0,1-2 0 16,-1 1 0-16,2-3 0 0,-3 2 0 15,1-3 0-15,-2-1 0 16,1 0 0-16,-3-2 0 0,0-2-21 15,1-1-1443-15,-7-1-57 0,0-1-304 0</inkml:trace>
  <inkml:trace contextRef="#ctx0" brushRef="#br0" timeOffset="85531.42">30091 10785 2617 0,'0'0'3237'0,"0"0"-2204"0,0 0-665 16,-50 29 8-16,30-6 12 15,-3 4-296-15,2 0-28 0,7-3-47 16,2-2-17-16,3-3 0 0,7-5-325 16,2-5-487-16,0-5-401 0,6-4-2933 0</inkml:trace>
  <inkml:trace contextRef="#ctx0" brushRef="#br0" timeOffset="85774.77">30318 10637 5670 0,'0'0'792'15,"0"0"109"-15,0 0-409 16,-24 56-244-16,15-24-159 0,1 3-89 16,0 1 0-16,-2-2 0 0,-1 5 0 15,-1 1 0-15,-1 1 0 0,1-2 0 16,2 0 0-16,1-6 0 15,3-3-469-15,4-7-491 0,2-9-1542 16,0-6-495-16</inkml:trace>
  <inkml:trace contextRef="#ctx0" brushRef="#br0" timeOffset="86099.34">30492 10683 6727 0,'0'0'752'16,"0"0"-39"-16,0 0-713 0,0 0 0 16,0 0 0-16,0 0 0 15,-45 31 0-15,28 1 0 0,-2 6 0 16,3 6 0-16,4-1 0 0,3 2 0 16,5 0 0-16,4-1 0 0,4-3 0 15,9-4 0-15,9-7 0 0,5-6 0 16,10-6 0-16,3-8 0 15,-1-8 0-15,0-6 0 0,-6-9 0 16,-4-7 0-16,-6-6 0 0,-8-6 0 16,-3-3 0-16,-8-3 0 0,-4-4 0 15,-4 0 0-15,-8-1 0 0,-5 3 0 16,-2 4 0-16,3 8 0 0,-1 7 0 16,7 4-329-16,4 4-667 15,4 3-1493-15,2 1-945 0</inkml:trace>
  <inkml:trace contextRef="#ctx0" brushRef="#br0" timeOffset="86419.4">30715 10539 5862 0,'0'0'829'0,"0"0"259"0,0 0-675 0,54 2-413 15,-29 1 0-15,0 0 0 0,-3-1 0 16,5 2 0-16,-2-4 0 0,0 0 0 16,-2-1-293-16,-9-4-1015 0,-6-2-1066 15</inkml:trace>
  <inkml:trace contextRef="#ctx0" brushRef="#br0" timeOffset="87232.59">31292 10235 1424 0,'0'0'3086'0,"0"0"-2406"0,0 0 584 16,0 0-571-16,0 0-221 0,0 0 32 15,0 0-435-15,0 0-69 0,0 0 0 16,-47 12 0-16,30 18 0 0,-2 7 0 16,5 1 0-16,-1 4 0 0,3 6 0 15,4-1 0-15,4-1 0 16,4-3 0-16,6-7 0 0,6-8 0 15,5-6 0-15,3-6 0 0,1-7 0 16,0-5 0-16,2-4 0 0,-1-8 0 16,-1-8 0-16,0-4 0 0,-7-4 0 15,-6-4 0-15,-6 0 0 16,-4-2 0-16,-10 3 0 0,-7 2 0 16,-5 6 0-16,-3 6 0 0,-2 9 0 15,4 5 0-15,-2 9-453 0,8-2-619 16,3 2-533-16</inkml:trace>
  <inkml:trace contextRef="#ctx0" brushRef="#br0" timeOffset="87731.62">31960 10621 5986 0,'0'0'1297'0,"0"0"-645"0,0 0-395 16,0 0-257-16,0 0 0 0,-2 52 0 15,-5-12 0-15,-1 10 0 16,0 1 0-16,2-1 0 0,-3 0 0 16,3-2 0-16,-2-5 0 0,2-3 0 15,0-7 0-15,1-7 0 0,3-7-273 16,0-9-915-16,2-6-1934 0</inkml:trace>
  <inkml:trace contextRef="#ctx0" brushRef="#br0" timeOffset="88047.2">32005 10474 5954 0,'0'0'1041'0,"11"-35"-537"0,1 20-60 16,7 3-195-16,5 0-249 0,5 4 0 16,2 7 0-16,2 3 0 0,0 9 0 15,-2 8 0-15,-4 2 0 0,-6 5 0 16,-11 4 0-16,-6-1 0 16,-8 0-101-16,-10-2 89 0,-7-1 12 15,-4-3 48-15,-4-3 17 0,-2-2-65 16,-4-4 0-16,4-1 0 15,4-4 0-15,9-2 0 0,10-3 0 16,1-3 0-16,7 1 0 0,2 0-957 16,3-1-492-16,9 3-168 0</inkml:trace>
  <inkml:trace contextRef="#ctx0" brushRef="#br0" timeOffset="88383.12">32328 10779 3393 0,'0'0'3438'0,"0"0"-2398"16,0 0-719-16,-31-35-321 0,22 34 0 15,-5 3 0-15,-1 9 0 16,-1 4 0-16,-3 6 0 0,3 1 0 16,-1 3 0-16,3 0 0 0,3 0 0 15,7-2 0-15,4-1 0 0,4-6 0 16,7-4 0-16,-1-5 0 15,5-5 0-15,-3-2 0 0,2-6 0 16,-1-3 0-16,-1-1 0 0,-3 1 0 16,-3 2 0-16,-2 3 0 0,0 2 0 15,0 2 0-15,2 0 0 0,3 10 0 16,-3 9 0-16,0 6 0 0,4 4 0 16,3-1 0-16,3-4 0 0,9-2 0 15,2-5 0-15,2-1 0 0,4-7 0 16,-2-3 0-16,-2-6 0 15,-8-2-1613-15,-5-8-1905 0</inkml:trace>
  <inkml:trace contextRef="#ctx0" brushRef="#br0" timeOffset="90072.05">25742 12087 5290 0,'0'0'948'16,"0"0"-295"-16,0 0 383 0,0 0-771 15,0 0-265-15,0 0 0 16,0 0 0-16,0 0 0 0,10-8 0 15,-6 23 0-15,5 10 0 0,-1 9 0 16,2 7 0-16,1 3 0 0,-1 3 0 16,0 0 0-16,1 4 0 0,1-1 0 15,-2 1 0-15,1-5 0 0,-1-4 0 16,0-5 0-16,3-7 0 0,-3-5 0 16,0-7 0-16,-1-4 0 15,-5-7 0-15,0-2 0 0,-2-2 0 16,0-2 0-16,0 0 0 0,0-1 0 15,0-1 0-15,-2-3 0 0,0-2 0 16,2 0 0-16,0 0 0 16,-2 3 0-16,2-1 0 0,-2 3 0 15,0-1 0-15,0 2 0 0,0 0 0 16,0 0 0-16,0 1 0 0,0 1 0 16,0-2 0-16,0 0 0 15,0 0 0-15,0 0 0 0,2-1 0 16,7-9 0-16,-1-8 0 0,4-10 0 15,3-7 0-15,-1-8 0 0,1-4 0 16,-3-7 0-16,1-3 0 0,-1-2 0 16,0 0 0-16,1 3 0 0,-3 6 0 15,-2 10 0-15,-3 10 0 0,-3 10 0 16,-2 7 0-16,0 8 0 0,0 3 0 16,0 2 0-16,0 1 0 0,-2 11 0 15,0 13 0-15,-3 7 0 16,1 8 0-16,-2 9 0 0,0 4 0 15,-2 4 0-15,-3 1 0 0,3 0 0 16,0-2 0-16,2 0 0 16,6-6 0-16,4-8 0 0,8-5 0 15,5-7 0-15,7-8 0 0,5-5 0 16,2-10 0-16,2-7 0 0,0-10 0 16,-2-10 0-16,-2-6 0 15,-6-5 0-15,-2-7 0 0,-5-4 0 16,-5-7 0-16,-1-7 0 0,-2-5 0 15,-1-7 0-15,-1-2 0 0,4 7 0 16,2 9 0-16,1 15 0 0,-5 15 0 16,-4 10 0-16,-4 9 0 0,0 3 0 15,0 2 0-15,0 3 0 0,2 2-1301 16,5 5-1337-16</inkml:trace>
  <inkml:trace contextRef="#ctx0" brushRef="#br0" timeOffset="91102.73">26498 12894 2513 0,'0'0'2301'0,"0"0"-897"16,0 0-683-16,0 0-137 0,0 0-132 15,0 0-308-15,-8-47-71 0,10 15-73 16,2-2 0-16,-4 0 0 0,2-2 0 16,0 1 0-16,3 3 0 0,-1 7 0 15,2 5 0-15,-2 6 0 0,2 3 0 16,-4 5 0-16,2 1 0 0,3 2 0 16,5-3 0-16,5 0 0 15,5 1 0-15,1 4-357 0,-2 1-707 16,-9 5-1434-16,-1 1-791 0</inkml:trace>
  <inkml:trace contextRef="#ctx0" brushRef="#br0" timeOffset="91377.49">26707 12818 4458 0,'0'0'776'0,"46"-9"460"15,-22-4-731-15,-9-5-201 0,-1-2 492 16,-5-2-679-16,-5 1-117 0,-4-1 0 15,-2-1 0-15,-7-1 0 0,-3 3 0 16,2 7 0-16,-5 3 0 0,3 10 0 16,-3 6 0-16,-1 9 0 0,-3 8 0 15,1 8 0-15,1 3 0 0,7 3 0 16,6-3 0-16,4-1 0 0,6-6 0 16,8-6 0-16,7-4 0 15,6-8 0-15,0-5 0 0,4-3 0 16,4-5-529-16,2-6-19 0,-10 1-189 15,0-2-2368-15</inkml:trace>
  <inkml:trace contextRef="#ctx0" brushRef="#br0" timeOffset="91731.36">27166 12256 4746 0,'0'0'1308'16,"-6"-46"-767"-16,2 21-45 0,-5 5 16 16,1 3-328-16,-6 3 24 0,-1 1-11 15,-1 3-197-15,-3 1 0 0,3 1 0 16,-1 4 0-16,1 1 0 0,1 2 0 16,1 1 0-16,1 3 0 0,3 6 0 15,0 5 0-15,1 3 0 16,7 6 0-16,2 3 0 0,4 6 0 15,7 6 0-15,3 4 0 0,1 3 0 16,5 2 0-16,-1 4 0 16,2 1 0-16,-7 4 0 0,-2 3 0 15,-5 2 0-15,-5-3 0 0,-2-2 0 16,-4-5 0-16,-3-6 0 0,-1-7 0 16,-2-8 0-16,-1-11-1229 0,3-6-452 15,0-9-580-15</inkml:trace>
  <inkml:trace contextRef="#ctx0" brushRef="#br0" timeOffset="91855.63">26895 12761 6819 0,'0'0'952'0,"0"0"-531"15,0 0-421-15,0 0 0 0,40-22 0 16,-5 15 0-16,0-2 0 0,2 1 0 16,-4-1 0-16,2-3 0 15,0-4 0-15,-10 6-661 0,0-5-1212 0</inkml:trace>
  <inkml:trace contextRef="#ctx0" brushRef="#br0" timeOffset="92325.63">27726 12537 3021 0,'0'0'3838'0,"0"0"-2514"15,37 9-1315-15,-18-8-9 0,2-1 0 16,-1 0 0-16,3-1 0 0,4-5 0 16,-2-1 0-16,4-3 0 0,2-1 0 15,-2 1 0-15,-2-1 0 0,-3 3 0 16,-5 1 0-16,-7 2-253 0,-5 1-1224 16,-3 2-347-16,-4 2-970 0</inkml:trace>
  <inkml:trace contextRef="#ctx0" brushRef="#br0" timeOffset="92520.48">27782 12617 4422 0,'0'0'2345'0,"0"0"-957"0,0 0-1351 16,0 0-37-16,52 15 0 15,-25-10 0-15,2 1 0 0,0 1 0 16,2 0 0-16,2 0 0 0,4 1 0 15,4-2 0-15,5-1 0 0,-1-4 0 16,-10-1 0-16,-4-1-1890 0</inkml:trace>
  <inkml:trace contextRef="#ctx0" brushRef="#br0" timeOffset="95248.2">28836 12236 3049 0,'0'0'1961'0,"4"-33"-1457"16,1 21 520-16,-5 10-327 0,0 0-97 15,0 2-243-15,0 4-357 0,0 9 0 16,0 13 0-16,0 6 0 16,0 9 0-16,0 2 0 0,0 3 0 15,-2 3 0-15,-3 7 0 0,3 2 0 16,-6 5 0-16,2-1 0 0,-2-2 0 16,-1-3 0-16,3-7 0 0,0-6 0 15,6-10 0-15,0-12 0 16,0-10-1249-16,8-7-856 0</inkml:trace>
  <inkml:trace contextRef="#ctx0" brushRef="#br0" timeOffset="95637.5">29186 12479 6579 0,'0'0'1140'0,"0"0"-667"0,0 0-473 0,0 0 0 16,0 0 0-16,0 0 0 0,47 50 0 16,-22-31 0-16,0 2 0 15,-4-3 0-15,-1-1 0 0,1-2 0 16,-7-2 0-16,1-2 0 0,-5-3 0 15,-4-1 0-15,1-4 0 0,-5-2-93 16,0 0-1992-16,2-2-728 0</inkml:trace>
  <inkml:trace contextRef="#ctx0" brushRef="#br0" timeOffset="95790.58">29411 12469 6871 0,'0'0'1108'15,"-45"45"-895"-15,16-16-213 0,2 3 0 16,-2 3 0-16,4-3 0 0,6-3 0 16,9-3 0-16,6-4 0 0,4-8-385 15,4-7-964-15,4-1-647 0</inkml:trace>
  <inkml:trace contextRef="#ctx0" brushRef="#br0" timeOffset="96036.97">29787 12350 6454 0,'0'0'1217'0,"0"0"-696"16,0 0-521-16,0 0 0 16,0 0 0-16,-37 57 0 0,23-17 0 15,-3 10 0-15,3 3 0 0,-5 2 0 16,-2 2 0-16,1-2 0 0,-3 0 0 15,2-5 0-15,3-4 0 0,3-8 0 16,5-7 0-16,4-11-193 0,3-9-1848 16,3-8-188-16</inkml:trace>
  <inkml:trace contextRef="#ctx0" brushRef="#br0" timeOffset="96347.48">29986 12421 6823 0,'0'0'680'16,"-35"-23"9"-16,16 19-689 16,4 4 0-16,1 2 0 0,-1 7 0 15,1 6 0-15,0 6 0 0,-5 10 0 16,2 7 0-16,1 7 0 16,1 7 0-16,5 5 0 0,6 1 0 15,4-1 0-15,10-2 0 0,9-9 0 16,6-7 0-16,4-8 0 0,2-12 0 15,0-7 0-15,0-10 0 0,-4-8 0 16,-3-8 0-16,-1-8 0 0,-6-9 0 16,-3-7 0-16,-4-8 0 0,-1-8 0 15,-3-4 0-15,-4-5 0 0,-2 6 0 16,-2 10 0-16,-6 9 0 0,-5 11 0 16,-1 6 0-16,3 7-125 15,-1 4-3937-15</inkml:trace>
  <inkml:trace contextRef="#ctx0" brushRef="#br0" timeOffset="96749.33">30157 12293 7275 0,'0'0'84'0,"0"0"636"0,0 0-607 0,0 0-113 16,0 0 0-16,52 0 0 0,-13-2 0 16,7 1 0-16,-3-2 0 15,-4 2 0-15,-1 0 0 0,-7-2 0 16,-9 1 0-16,-3 0 0 0,-5-2 0 15,-7 2-553-15,-3-2-1024 0,-2-2-3481 0</inkml:trace>
  <inkml:trace contextRef="#ctx0" brushRef="#br0" timeOffset="96982.74">30567 12023 6270 0,'0'0'1161'0,"0"0"-597"15,0 0-367-15,0 0-197 0,-3 58 0 16,3-25 0-16,0 7 0 0,-2 3 0 16,0 3 0-16,-2-2 0 15,0 0 0-15,0-6 0 0,0-6 0 16,4-6-745-16,0-10-548 0,0-7-3417 0</inkml:trace>
  <inkml:trace contextRef="#ctx0" brushRef="#br0" timeOffset="97448.02">30670 12183 5210 0,'0'0'860'0,"0"0"57"16,0 0-257-16,0 0-340 0,0 0-95 15,0 0-225-15,0 0 0 0,0 0 0 16,52-46 0-16,-24 28 0 0,-3 5 0 16,-8 3 0-16,-5 3 0 0,-1 3 0 15,-5 1 0-15,-2 3 0 0,-4 0 0 16,2 5 0-16,-2 9 0 0,-2 11 0 16,-4 7 0-16,-3 3 0 0,3 1 0 15,2-5 0-15,4 0 0 16,0-3 0-16,6-2 0 0,3-1 0 15,1-2 0-15,0-4 0 0,7-4 0 16,-1-3 0-16,5-4 0 16,4-2 0-16,2-2 0 0,4-4 0 15,0-3 0-15,4-4 0 0,-8 1-1621 16,0-3-1553-16</inkml:trace>
  <inkml:trace contextRef="#ctx0" brushRef="#br0" timeOffset="98084.98">31426 12355 6286 0,'0'0'889'0,"0"0"27"15,-8 41-815-15,8-11-101 0,0 5 0 16,0 5 0-16,6 6 0 0,-2 5 0 15,3 5 0-15,3 2 0 0,-4-1 0 16,0-1 0-16,-1-4 0 0,-1-7 0 16,0-9 0-16,2-6 0 0,-2-12 0 15,2-8 0-15,1-4 0 0,-5-6 0 16,6 0-73-16,-4-4-1155 16,2-11-2754-16</inkml:trace>
  <inkml:trace contextRef="#ctx0" brushRef="#br0" timeOffset="98325.6">31482 12919 4085 0,'0'0'1525'15,"0"0"-909"-15,0 0-71 0,0 0 23 16,0 0-156-16,0 0 4 0,0 0-391 15,48-26-25-15,-30-3 0 0,-3-4 0 16,-5 2 0-16,-2-3 0 0,-1 2 0 16,-3 5 0-16,0 2 0 0,-2 7 0 15,-2 6 0-15,0 4 0 0,0 6 0 16,0-1 0-16,0 1-285 0,0 1-1248 16,0 1-544-16,4-3-1256 0</inkml:trace>
  <inkml:trace contextRef="#ctx0" brushRef="#br0" timeOffset="98576.62">31650 12664 6811 0,'0'0'536'0,"0"0"-24"0,0 0-179 0,0 0-333 15,12 33 0-15,-8-7 0 16,0 6 0-16,0 4 0 0,3-1 0 15,1 1 0-15,4-3 0 0,3-2 0 16,3-5 0-16,1-4 0 0,0-6 0 16,-3-3 0-16,-1-8 0 0,-5-5 0 15,-2-3 0-15,-4-8 0 0,-4-4 0 16,0-2-41-16,0 4-1327 16,-2 0-2382-16</inkml:trace>
  <inkml:trace contextRef="#ctx0" brushRef="#br0" timeOffset="98901.42">32003 12376 5398 0,'0'0'2241'16,"0"0"-1688"-16,-16 57-553 0,7-18 0 16,-1 10 0-16,-2 1 0 15,-3 4 0-15,1-1 0 0,-5-1 0 16,3-4 0-16,-1-4 0 0,3-4 0 15,-1-6 0-15,1-5 0 0,1-9-405 16,1-6-5486-16</inkml:trace>
  <inkml:trace contextRef="#ctx0" brushRef="#br0" timeOffset="102701.31">17201 14895 2497 0,'0'0'936'0,"0"0"117"0,0 0-385 16,0 0 180-16,0 0-356 0,0 0-123 15,0 0 443-15,-5-45-400 0,10 24-307 16,-3-1-105-16,8 0 0 15,-2-2 0-15,5-1 0 0,5 3 0 16,5-2 0-16,2 0 0 0,4 4 0 16,2 1 0-16,4 1 0 0,-2 7 0 15,-2 6 0-15,-6 5 0 0,-3 5 0 16,-5 9 0-16,-3 2 0 0,-3 6 0 16,-5 4 0-16,-2 6 0 15,-4 2 0-15,-4 5 0 0,0 2 0 16,-2-2 0-16,-5-1 0 0,1-5 0 15,0-2 0-15,-3-2 0 0,-1-3 0 16,-3-2 0-16,3-5 0 0,-3-3 0 16,-3-5 0-16,3-2 0 15,-4-6 0-15,5-3 0 0,-1-7 0 16,7-6 0-16,2-7 0 0,1-4 0 16,7-7 0-16,0-1 0 0,7 4 0 15,7 3 0-15,1 8 0 0,1 9 0 16,1 7 0-16,3 4 0 15,-3 9 0-15,-1 8 0 0,5 5 0 16,-4 4 0-16,1-1 0 0,3-2 0 16,0-3 0-16,1-4 0 0,-1-5 0 15,4-2 0-15,-5-9 0 0,-3-1-1365 16,-5-5-804-16</inkml:trace>
  <inkml:trace contextRef="#ctx0" brushRef="#br0" timeOffset="102983.65">17879 14674 7643 0,'0'0'549'0,"0"0"-549"0,-36-42 0 16,20 37 0-16,-1 5 0 0,-1 6 0 16,-5 6 0-16,2 9 0 0,1 10 0 15,-1 5 0-15,4 7 0 0,7 6 0 16,0 2 0-16,10 0 0 15,0-1 0-15,14-7 0 0,3-8 0 16,3-6 0-16,13-13 0 0,-1-5 0 16,3-10 0-16,-4-3 0 0,-2-10 0 15,-9-4 0-15,-3-5 0 0,-7-4 0 16,-6-2 0-16,-4-4 0 16,-6 0 0-16,-2-1 0 0,-9-1 0 15,5 0 0-15,-7 0 0 0,3 3 0 16,-1 5 0-16,7 6-1053 0,4 7-2853 0</inkml:trace>
  <inkml:trace contextRef="#ctx0" brushRef="#br0" timeOffset="103371.11">18238 14778 6647 0,'0'0'952'0,"0"0"-408"15,42 10-495-15,-24 2-49 0,-1 0 0 16,-1 5 0-16,5-1 0 0,-5 2 0 16,3-2 0-16,-7-2 0 0,5-4 0 15,-7-1 0-15,1-5 0 0,-7 0 0 16,-2-3 0-16,2 0-241 0,-4 1-683 15,4-2-1265-15,-4-4-324 0</inkml:trace>
  <inkml:trace contextRef="#ctx0" brushRef="#br0" timeOffset="103537.61">18399 14722 6362 0,'0'0'337'0,"-47"36"247"0,22-14 325 16,-2 4-909-16,4 0 0 0,5-1 0 15,-1 0 0-15,5-2 0 0,3-1 0 16,7-2 0-16,2-2-437 0,-2-6-2232 16,4-5-1109-16</inkml:trace>
  <inkml:trace contextRef="#ctx0" brushRef="#br0" timeOffset="103909.55">18734 14640 5962 0,'0'0'733'0,"0"0"-97"16,0 0 225-16,0 0-861 0,0 0 0 16,7 47 0-16,-7-2 0 0,0 7 0 15,0 2 0-15,-5-5 0 0,5-4 0 16,-4-4 0-16,4-4 0 15,0-6 0-15,0-9 0 0,2-5-189 16,0-10-783-16,5-3-1629 0,-3-8-1441 0</inkml:trace>
  <inkml:trace contextRef="#ctx0" brushRef="#br0" timeOffset="104185">19024 14640 6458 0,'0'0'713'0,"0"0"263"15,0 0-931-15,0 0-45 0,-37-20 0 16,18 31 0-16,-4 8 0 0,-2 6 0 16,3 8 0-16,1 2 0 15,6 6 0-15,5 4 0 0,4 2 0 16,6 1 0-16,6-3 0 0,4-5 0 16,7-8 0-16,4-7 0 0,3-5 0 15,3-9 0-15,0-7 0 0,2-4 0 16,-6-8 0-16,2-8 0 15,-9-6 0-15,-1-3 0 0,-5-4 0 16,-4-3 0-16,-4-2 0 0,-2 0 0 16,-2 0 0-16,-4-1 0 0,-2 4 0 15,-3 2 0-15,1 3 0 0,0 3 0 16,6 9-485-16,2 2-2500 0</inkml:trace>
  <inkml:trace contextRef="#ctx0" brushRef="#br0" timeOffset="104933.08">19292 14517 5798 0,'0'0'1297'0,"0"0"-481"16,0 0-535-16,0 0-281 15,0 0 0-15,0 0 0 0,0 0 0 0,38 9 0 16,-11-3 0-16,-3-1 0 16,3-2 0-16,4 0 0 0,-6-2 0 15,-2 0 0-15,-7-1 0 0,-1 2 0 16,-9-2-1265-16,0 0-2653 0</inkml:trace>
  <inkml:trace contextRef="#ctx0" brushRef="#br0" timeOffset="105367.57">19753 14197 6490 0,'0'0'757'16,"0"0"-225"-16,0 0-119 0,0 0-413 15,0 0 0-15,0 0 0 0,-45 41 0 16,30 1 0-16,-1 9 0 0,6 2 0 16,-1 1 0-16,5 1 0 15,4-4 0-15,2-2 0 0,6-10 0 16,9-8 0-16,3-10 0 0,11-5 0 15,0-8 0-15,0-7 0 0,0-6 0 16,-2-8 0-16,-4-5 0 0,-9-3 0 16,-4-1 0-16,-5 0 0 15,-5 3 0-15,-11 4 0 0,1 5 0 16,-13 8 0-16,-2 3 0 0,-4 10 0 16,-4 2 0-16,6 1 0 0,7-3 0 15,7-5-961-15,7-5-708 0,4-1-1076 16</inkml:trace>
  <inkml:trace contextRef="#ctx0" brushRef="#br0" timeOffset="106510.36">16233 15445 6246 0,'0'0'797'0,"0"0"-717"16,0 0 84-16,85 2 336 0,-11-5-232 16,25-3-131-16,17 0-137 0,10-2 0 15,23-2 0-15,19 3 0 16,16-1 0-16,20 2 0 0,17 3 0 16,15 0 0-16,20 3 0 0,9 1 0 15,8 5 0-15,0 4 0 0,-7-1 0 16,-13 1 0-16,-20 0 0 0,-26 1 0 15,-23-3 0-15,-25 0 0 0,-27-4-289 16,-45-3-1031-16,-21-1-441 0</inkml:trace>
  <inkml:trace contextRef="#ctx0" brushRef="#br0" timeOffset="107275.57">16948 15705 4482 0,'0'0'1024'16,"0"0"261"-16,0 0-509 0,0 0-204 15,0 0-519-15,0 0-53 0,0 0 0 16,0 0 0-16,0 0 0 15,-4 45 0-15,4-12 0 0,-10 4 0 16,0-1 0-16,-3 1 0 0,-1-1 0 16,-1-2 0-16,3-2 0 0,1-5 0 15,5-2 0-15,2-10 0 16,0-5 0-16,4-3 0 0,6-2 0 16,7-1 0-16,5-3 0 0,13-1 0 15,4-5 0-15,5-3 0 0,-5 0 0 16,8 2 0-16,-4 3 0 0,-6 2 0 15,3 1 0-15,-9 0 0 0,-7 3 0 16,-3-1 0-16,-11-1-193 16,0-1-1019-16,-4 0-61 0,0-1-508 0</inkml:trace>
  <inkml:trace contextRef="#ctx0" brushRef="#br0" timeOffset="107473.52">17265 15847 7423 0,'0'0'488'16,"-21"40"-207"-16,6-8-281 0,-1 3 0 16,4 4 0-16,-3 2 0 0,5 4 0 15,4-2 0-15,-1-1 0 16,5-2 0-16,2-2 0 0,0-5 0 16,0-4 0-16,4-4 0 0,3-7-21 15,-3-7-1419-15,0-7-521 0</inkml:trace>
  <inkml:trace contextRef="#ctx0" brushRef="#br0" timeOffset="107792.41">17608 15845 7079 0,'0'0'984'16,"0"0"-855"-16,0 0-129 0,-37-24 0 15,20 25 0-15,3 7 0 0,-3 7 0 16,-2 7 0-16,1 8 0 15,-3 5 0-15,5 8 0 0,3 5 0 16,1 4 0-16,3 0 0 0,7-2 0 16,2-5 0-16,11-9 0 0,3-8 0 15,11-9 0-15,2-9 0 16,4-7 0-16,2-5 0 0,-2-12 0 16,2-9 0-16,-8-6 0 0,0-7 0 15,-9 0 0-15,-3-3 0 0,-9-2 0 16,0 1 0-16,-8-2 0 0,-2 3 0 15,-9 5 0-15,3 3 0 0,-3 10 0 16,1 7 0-16,8 7 0 0,3 6 0 16,3 1 0-16,0 3 0 0,0 2-1369 15,0-1-236-15,3 5-224 0</inkml:trace>
  <inkml:trace contextRef="#ctx0" brushRef="#br0" timeOffset="108082.24">17895 15935 5910 0,'0'0'1473'0,"0"0"-664"16,6-47-809-16,-12 34 0 0,-4 5 0 15,-7 3 0-15,-3 8 0 16,-5 10 0-16,-2 10 0 0,6 9 0 16,3 5 0-16,3 8 0 0,9 4 0 15,6 4 0-15,2-1 0 0,12-1 0 16,3-9 0-16,10-7 0 0,8-10 0 15,4-10 0-15,7-11 0 0,1-5 0 16,1-13 0-16,-3-7 0 0,-7-4 0 16,-7-4 0-16,-9-3 0 0,-11-2 0 15,-1-1 0-15,-10 0 0 16,-10 2 0-16,-7-1 0 0,-2 11 0 16,-7-2-2354-16</inkml:trace>
  <inkml:trace contextRef="#ctx0" brushRef="#br0" timeOffset="108576.64">17056 14217 6555 0,'0'0'52'0,"0"0"840"0,0 0-199 16,0 0-693-16,-58 13 0 0,29 21 0 15,-8 14 0-15,-5 10 0 0,7 5 0 16,8 3 0-16,3 4 0 0,11 1 0 16,5 0 0-16,8 1 0 0,4 0 0 15,15-1 0-15,3-3 0 16,20-8 0-16,9-10 0 0,16-11-133 16,19-13-1035-16,-15-11 179 0,11-5-427 0</inkml:trace>
  <inkml:trace contextRef="#ctx0" brushRef="#br0" timeOffset="109119.57">20196 14079 3669 0,'0'0'1993'0,"0"0"-1277"0,0 0-151 0,0 0 331 15,0 0-608-15,0 0-223 0,12 40-65 16,-1 4 0-16,3 11 0 0,11 3 0 16,-2 2 0-16,10 7 0 0,-9 7 0 15,1 4 0-15,-12-1 0 16,-9-4 0-16,-10-3 0 0,-15-2 0 16,-6-6 0-16,-8-6 0 0,0-6 0 15,0-9 0-15,6-11 0 0,6-11 0 16,8-9 0-16,9-12 0 15,6-14-549-15,0-2-1984 0,6-8-228 0</inkml:trace>
  <inkml:trace contextRef="#ctx0" brushRef="#br0" timeOffset="109542.6">20665 13925 5598 0,'0'0'1005'15,"0"0"-377"-15,0 0 333 0,0 0-961 0,0 0 0 16,0 0 0-16,50-29 0 16,-19 21 0-16,2 4 0 0,-2 4 0 15,2 7 0-15,-4 3 0 0,-4 6 0 16,-11 5 0-16,-10 5 0 0,-8 3 0 16,-6 1 0-16,-7 1 0 15,-4-2 0-15,5-1 0 0,-1-3 0 16,3-4 0-16,4-2 0 0,8-3 0 15,2-3 0-15,2 0 0 0,14-4 0 16,5-3 0-16,10-2 0 0,0 0 0 16,-6-1 0-16,-7 3 0 0,-7 5 0 15,-5-2-761-15,-6 3-1008 0</inkml:trace>
  <inkml:trace contextRef="#ctx0" brushRef="#br0" timeOffset="109979.44">18488 16162 8192 0,'0'0'0'0,"0"0"0"0,0 0 0 15,0 0 0-15,0 0 0 0,0 0 0 16,0 0 0-16,0 0-921 0</inkml:trace>
  <inkml:trace contextRef="#ctx0" brushRef="#br0" timeOffset="111306.37">19026 15799 4285 0,'0'0'1481'16,"0"0"-672"-16,0 0-37 0,0 0 73 16,0 0-845-16,0 0 0 0,10 60 0 15,-6-10 0-15,2 9 0 0,-6 7 0 16,0-5 0-16,-6-1 0 0,2-2 0 15,-2 0 0-15,2-4 0 0,-2-6 0 16,-1-3 0-16,1-11 0 16,6-10 0-16,0-8 0 0,6-10 0 15,1-6-1866-15,3-7-591 0</inkml:trace>
  <inkml:trace contextRef="#ctx0" brushRef="#br0" timeOffset="111511.23">19259 15989 6442 0,'0'0'1241'16,"0"0"-921"-16,0 0-131 0,38 30-189 16,-18-12 0-16,1 2 0 0,2 2 0 15,-1 0 0-15,3-1 0 0,6 0 0 16,-4-2 0-16,0 1 0 0,-6-2 0 15,-5-5 0-15,-8 0 0 0,-3-7-1513 16,-3-2-140-16,-2-4-588 0</inkml:trace>
  <inkml:trace contextRef="#ctx0" brushRef="#br0" timeOffset="111679.34">19481 16025 2641 0,'0'0'4478'0,"-56"47"-3858"15,23-15-167-15,-2 1-453 0,1 1 0 16,3-4 0-16,7-5 0 0,7-8 0 16,11-9 0-16,8-5-405 0,6-3-1584 15,9-14-1288-15</inkml:trace>
  <inkml:trace contextRef="#ctx0" brushRef="#br0" timeOffset="112044.65">19927 15900 6162 0,'0'0'841'0,"0"43"-413"0,-6-8 288 16,-2 6-671-16,3 4-45 0,-1 2 0 15,6 1 0-15,0-1 0 0,0 1 0 16,0-4 0-16,0-2 0 0,4-6 0 16,-2-5 0-16,1-4 0 15,-1-6-233-15,2-7-1248 0,-4-7-728 0</inkml:trace>
  <inkml:trace contextRef="#ctx0" brushRef="#br0" timeOffset="112357.51">20154 16072 6154 0,'0'0'1285'0,"0"0"-653"15,0 0-511-15,-41-16-121 16,25 26 0-16,-1 6 0 0,0 9 0 16,-3 5 0-16,-1 8 0 0,7 2 0 15,1 3 0-15,5 2 0 0,8-2 0 16,2-3 0-16,6-3 0 0,3-9 0 15,9-4 0-15,1-8 0 0,2-8 0 16,-1-5 0-16,1-4 0 0,0-9 0 16,-2-7 0-16,-7-7 0 15,3-3 0-15,-7-3 0 0,0-3 0 16,-3 1 0-16,-3-2 0 0,-4-2 0 16,-2 4 0-16,-7 3 0 0,3 2 0 15,-2 7 0-15,2 7-793 0,2 2-1224 16</inkml:trace>
  <inkml:trace contextRef="#ctx0" brushRef="#br0" timeOffset="112574.82">20231 15962 7131 0,'0'0'1061'0,"0"0"-1061"0,0 0 0 15,0 0 0-15,0 0 0 0,0 0 0 16,45 12 0-16,-24-11 0 16,4-1 0-16,2-4 0 0,-2-1 0 15,-3 0 0-15,-1 1 0 0,-5-1-301 0,-5 3-1416 16,-5-1 353-16,-2-3-309 0</inkml:trace>
  <inkml:trace contextRef="#ctx0" brushRef="#br0" timeOffset="112807.24">20533 15750 7675 0,'0'0'517'0,"0"0"-517"0,0 0 0 15,0 0 0-15,0 0 0 0,0 0 0 16,0 44 0-16,0-12 0 0,0 6 0 15,0 0 0-15,0-3 0 0,0-2 0 16,0-3 0-16,0-3 0 0,0-6 0 16,0-6-733-16,0-7-716 0,0-6-3413 15</inkml:trace>
  <inkml:trace contextRef="#ctx0" brushRef="#br0" timeOffset="113099.24">20622 15757 6402 0,'0'0'585'0,"0"0"-397"15,0 0 304-15,0 0 8 0,0 0-475 16,0 0-25-16,0 0 0 16,0 0 0-16,33-6 0 0,-9 11 0 15,1 2 0-15,-2 1 0 0,0 2 0 16,-5 3 0-16,-7 2 0 0,-5 4 0 15,-8 5 0-15,-11 3 0 0,-5 6 0 16,-7 0 0-16,2 1 0 0,3-1 0 16,5-5 0-16,9-4 0 15,8-3 0-15,12-4 0 0,11-5 0 16,8-6 0-16,13-4 0 0,3-2 0 16,7-8 0-16,-16 1 0 0,-5-2-1457 15</inkml:trace>
  <inkml:trace contextRef="#ctx0" brushRef="#br0" timeOffset="115203.92">21701 15341 4081 0,'0'0'765'0,"35"-6"231"0,-4 0-340 16,-4 1-311-16,6 2-17 0,-2-1-272 16,-2 2-36-16,-2 0-20 0,-1 1-16 15,-3 1-52-15,2-1-248 0,-4 1-121 16,-5-1-255-16,-5 0-1149 16,-3-3-232-16</inkml:trace>
  <inkml:trace contextRef="#ctx0" brushRef="#br0" timeOffset="115394.66">21651 15477 6490 0,'0'0'393'0,"0"0"-101"16,0 0 660-16,50 17-887 0,-17-16-65 15,4-1 0-15,2 0 0 0,-2 0 0 16,1 0 0-16,-5 2 0 0,-4 1 0 15,-5-3 0-15,-7 0-1389 16,-1-5-2309-16</inkml:trace>
  <inkml:trace contextRef="#ctx0" brushRef="#br0" timeOffset="115967.93">22817 15430 4650 0,'0'0'920'0,"0"0"-24"0,0 0 549 15,0 0-1164-15,0 0-281 0,0 0 0 16,0 0 0-16,27-36 0 0,0 1 0 16,6-5 0-16,-2 0 0 0,-4 2 0 15,-3 3 0-15,-3-1 0 16,-2 3 0-16,-3 1 0 0,-3 6 0 16,-3 6 0-16,-4 8 0 0,0 5 0 15,-4 6 0-15,0 1 0 0,1 2 0 16,1 13 0-16,0 19 0 15,-4 11 0-15,0 13 0 0,-4 7 0 16,-3 0 0-16,-1 6 0 0,0 3 0 16,4-5 0-16,2-2 0 0,2-6 0 15,2-5 0-15,2-7 0 16,6-6 0-16,-1-6 0 0,1-8 0 16,-4-5 0-16,-2-8-137 0,-2-8-2220 15,-2-5 48-15</inkml:trace>
  <inkml:trace contextRef="#ctx0" brushRef="#br0" timeOffset="116137.92">22749 15898 6687 0,'0'0'1216'0,"0"0"-927"0,0 0-289 0,62 32 0 16,-17-26 0-16,13-5 0 16,8-2 0-16,9-5 0 0,3-1 0 15,1 2 0-15,-5 0 0 0,-6 3 0 16,-10 0 0-16,-6 1 0 15,-15-2 0-15,-10-1-1417 0,-10-4-4486 0</inkml:trace>
  <inkml:trace contextRef="#ctx0" brushRef="#br0" timeOffset="119273.52">15704 13922 6947 0,'43'-24'68'0,"19"-15"164"15,17-18 24-15,16-18 92 0,10-13-192 16,15-18-60-16,13-15-7 0,13-15-89 16,11-16 0-16,21-14 0 0,8-12 0 15,17-9 0-15,14-13 0 0,8-4 0 16,13-1 0-16,4-3 0 0,4 8 0 16,-4 9 0-16,-11 10 0 0,-8 14 0 15,-16 14 0-15,-15 18 0 0,-12 12 0 16,-21 14 0-16,-16 15 0 15,-15 8 0-15,-16 16 0 0,-21 7-669 16,-29 20-328-16,-19 3-739 0</inkml:trace>
  <inkml:trace contextRef="#ctx0" brushRef="#br0" timeOffset="134685.98">8891 16256 5862 0,'0'0'616'0,"-7"43"-59"15,3-15 319-15,4-1-595 0,0 7-281 16,4 5 0-16,-4 6 0 15,3 3 0-15,-3 4 0 0,0 5 0 16,4-3 0-16,-4-1 0 0,0-6 0 16,4-7 0-16,-4-7 0 0,6-8 0 15,-2-9 0-15,-2-7-237 16,2-6-587-16,-4-4-153 0,7-4-1596 16</inkml:trace>
  <inkml:trace contextRef="#ctx0" brushRef="#br0" timeOffset="135133.85">8870 16091 2817 0,'0'0'2721'0,"0"0"-1853"15,0 0-287-15,-31-40 247 16,41 20-572-16,1-2-135 0,9-1-121 16,1 1 0-16,6 2 0 0,4 2 0 15,-4 5 0-15,8 6 0 0,2 6 0 16,-4 4 0-16,2 9 0 0,-4 9 0 15,-8 3 0-15,-2 5 0 0,-11 1 0 16,0-1 0-16,-10 1 0 16,0-6 0-16,-6-1 0 0,-2-3 0 0,-4-2 0 15,-3-4 0-15,-8-2 0 16,3-2 0-16,-5-2 0 0,-2-2 0 16,0-1 0-16,6 1 0 0,1-3 0 15,9 3-165-15,1 1-335 0,0 2-124 16,10 1-1021-16,-4-1-64 15,4-2-756-15</inkml:trace>
  <inkml:trace contextRef="#ctx0" brushRef="#br0" timeOffset="135365.74">9317 16258 6579 0,'0'0'1280'0,"0"0"-947"0,0 0-333 15,-11 57 0-15,5-25 0 16,2 3 0-16,4-3 0 0,0-6 0 16,4-3 0-16,2-2 0 0,-2-5 0 15,3-5 0-15,-3-6-145 0,-4-5-1476 16</inkml:trace>
  <inkml:trace contextRef="#ctx0" brushRef="#br0" timeOffset="135970.57">9306 15374 1396 0,'0'0'2285'0,"0"0"-1000"15,0 0-601-15,0 0 20 0,0 0 277 16,0 0-349-16,0 0-407 0,0 0-225 16,0 0 0-16,0 0 0 0,0-15 0 15,25 3 0-15,4 1 0 16,0 4 0-16,-6 1 0 0,-3 6 0 16,1 0 0-16,-7 5 0 0,-3 3 0 15,-9 5 0-15,2 6 0 0,-4 4 0 16,-10 5 0-16,-1 4 0 15,-3 1 0-15,3-2 0 0,5-1 0 16,0-5 0-16,2-6 0 0,2-3 0 16,2-8 0-16,2-1 0 0,4-3 0 15,9-3 0-15,5-1 0 0,3-1 0 16,2-4 0-16,0 1 0 16,-3 0-437-16,-1 3-263 0,-6 0-877 15,-5 1-896-15</inkml:trace>
  <inkml:trace contextRef="#ctx0" brushRef="#br0" timeOffset="136462.53">9689 15903 2641 0,'0'0'4226'0,"0"0"-3966"0,33 5 460 0,-9-5-375 0,3-1-345 16,0-2 0-16,0-1 0 0,-2 0 0 16,-2 2 0-16,-5 2 0 0,-5 0 0 15,-3 0 0-15,-2 3 0 16,-6-2 0-16,2 1-273 0,-4 1-1540 16,0-2-140-16,0 1-1600 0</inkml:trace>
  <inkml:trace contextRef="#ctx0" brushRef="#br0" timeOffset="136648.26">9678 16066 5510 0,'0'0'888'0,"0"0"-263"16,37 3 544-16,-10-5-1169 0,-6 1 0 15,0 1 0-15,1 5 0 0,-1 3 0 16,4 1 0-16,2 0 0 15,-7-1 0-15,7-2 0 0,-12-2-297 16,5-4-1716-16</inkml:trace>
  <inkml:trace contextRef="#ctx0" brushRef="#br0" timeOffset="137114.13">10284 15766 4386 0,'0'0'612'0,"0"0"376"16,0 0-151-16,0 0-121 0,0 0-63 15,0 0-653-15,0 0 0 0,0 0 0 16,8 50 0-16,5-11 0 0,-3 3 0 16,0-1 0-16,-4 5 0 0,3 2 0 15,-7 2 0-15,-2 0 0 16,-2-4 0-16,-2-5 0 0,-1-8 0 16,5-8 0-16,0-11 0 0,5-6 0 15,-5-5-125-15,6-5-835 0,-2-2 11 16,2-9-2340-16</inkml:trace>
  <inkml:trace contextRef="#ctx0" brushRef="#br0" timeOffset="137420.31">10367 16274 4682 0,'0'0'740'0,"0"0"12"16,0 0 585-16,0 0-656 0,20-33-681 15,-14 9 0-15,5-2 0 0,-5 0 0 16,2 2 0-16,-6-1 0 15,7 0 0-15,-3 0 0 0,0 1 0 16,4 3 0-16,-6 7 0 0,-1 5 0 16,1 5 0-16,-4 3 0 0,0 1-357 15,0 0-903-15,0 0-1918 0</inkml:trace>
  <inkml:trace contextRef="#ctx0" brushRef="#br0" timeOffset="137708.04">10489 15983 2557 0,'0'0'3081'0,"0"0"-2393"0,0 0-71 16,10 42 367-16,-4-16-719 15,4 6-265-15,1 0 0 0,3-1 0 16,3 0 0-16,-3-4 0 0,7-2 0 16,0-5 0-16,-5-4 0 0,1-4 0 15,-3-3 0-15,-8-5 0 16,-2-1 0-16,-4-3 0 0,0 0-1113 16,0-2-916-16,-4-10-1949 0</inkml:trace>
  <inkml:trace contextRef="#ctx0" brushRef="#br0" timeOffset="137986.63">10735 15668 4518 0,'0'0'1460'0,"0"0"-679"15,0 0-193-15,0 0-20 0,4 37-291 16,-8-2-277-16,-1 8 0 0,3 4 0 16,-6 0 0-16,6 5 0 0,-6 2 0 15,2 1 0-15,-1-2 0 16,3-1 0-16,4-5 0 0,0-7 0 16,0-7 0-16,4-6 0 0,3-14 0 15,-3-5-2098-15,6-13-2368 0</inkml:trace>
  <inkml:trace contextRef="#ctx0" brushRef="#br0" timeOffset="138406.54">10892 16270 4173 0,'0'0'1961'0,"0"0"-1188"0,12 55 512 0,-8-26-1285 0,-4 3 0 16,-4 6 0-16,2 0 0 15,-2-3 0-15,0-3 0 0,4-8 0 16,0-6 0-16,8-8 0 0,-6-5-141 16,2-5-2000-16</inkml:trace>
  <inkml:trace contextRef="#ctx0" brushRef="#br0" timeOffset="139566.57">11770 14984 1980 0,'0'0'1205'0,"0"0"-457"16,0 0 541-16,0 0-493 0,0 0-243 15,0 0 131-15,0 0-364 0,0 0 20 16,0 0-63-16,6 37-277 16,-8-5 0-16,-2 2 0 0,-6 2 0 15,0 3 0-15,-3 1 0 0,-5 2 0 16,1-1 0-16,-6-2 0 16,5-2 0-16,5-6 0 0,-1-8 0 15,8-6 0-15,1-8 0 0,5-5 0 16,0 1 0-16,0-2 0 0,9 0 0 15,3-2 0-15,5-1 0 0,7-5 0 16,7-1 0-16,-4 0 0 0,0 2 0 16,-6 0 0-16,0 2 0 0,-5 1-25 15,-1-2-1147-15,-9 0-289 16,0-2-3373-16</inkml:trace>
  <inkml:trace contextRef="#ctx0" brushRef="#br0" timeOffset="139767.66">11900 15195 5334 0,'0'0'2401'0,"0"0"-2045"16,0 0-255-16,-6 43-101 16,2-15 0-16,0 6 0 0,-2 3 0 15,2 1 0-15,-3 3 0 0,3 0 0 16,2-2 0-16,-2-1 0 0,4-2 0 15,0-7 0-15,4-4 0 0,-4-8-2426 16,2-8-2048-16</inkml:trace>
  <inkml:trace contextRef="#ctx0" brushRef="#br0" timeOffset="140510.28">12368 15413 5066 0,'0'0'964'16,"0"0"9"-16,-9-33-341 0,3 21-288 16,-4 2-131-16,-1-1-213 0,-5-1 0 15,1 0 0-15,3 3 0 0,-2 2 0 16,3 4 0-16,-1 4 0 0,-3 10 0 15,-1 9 0-15,-5 5 0 16,7 7 0-16,-3 2 0 0,11 1 0 16,2-2 0-16,4-1 0 0,10-5 0 15,5-6 0-15,1-6 0 0,7-8 0 16,8-6 0-16,-6-2 0 16,6-10 0-16,-4-3 0 0,-1-6 0 15,-9 0 0-15,-3-4 0 0,-3-1 0 16,-5-1 0-16,-6 0 0 0,-2 0 0 15,-8 2 0-15,-5 0 0 0,5 3 0 16,-7-1 0-16,1 3 0 0,-5 3 0 16,-4 7 0-16,-2 5 0 0,0 8 0 15,1 7 0-15,1 8 0 16,0 7 0-16,8 2 0 0,1 3 0 16,6-1 0-16,3 0 0 0,7 0 0 15,7-4 0-15,9 0 0 0,3-1 0 16,3 0 0-16,5 2 0 0,-2-1 0 15,6 5 0-15,-4-2 0 16,-6 1 0-16,-5 2 0 0,-10-1 0 16,-1 1 0-16,-10-1 0 0,-7-2 0 15,-7-1 0-15,-3-3 0 16,-3-3 0-16,-2-4 0 0,0-6 0 16,0-5 0-16,0-5 0 0,7-5 0 15,1-9 0-15,9-4 0 0,8-2-297 16,2-3-631-16,6 2-41 0,4 3-1088 15,1 1 244-15</inkml:trace>
  <inkml:trace contextRef="#ctx0" brushRef="#br0" timeOffset="140806.84">12620 15596 5986 0,'0'0'653'0,"0"0"-245"0,0 0 392 0,0 0-508 16,-42-36-239-16,28 36-53 0,-3 5 0 16,5 3 0-16,-2 5 0 0,-1 4 0 15,5 1 0-15,4 2 0 0,-1 1 0 16,7-2 0-16,7 1 0 16,3-4 0-16,6-4 0 0,5-3 0 15,0-4 0-15,4-3 0 0,-3-3 0 16,-1-6 0-16,-7-2 0 0,-3-1 0 15,-5-2 0-15,-2-2 0 0,-4 1 0 16,0 1 0-16,-8 1 0 0,6 4 0 16,-9-2 0-16,3 3-1265 15,-2-6-3630-15</inkml:trace>
  <inkml:trace contextRef="#ctx0" brushRef="#br0" timeOffset="141176.95">12924 15304 5730 0,'0'0'969'0,"0"0"-437"0,0 0 429 15,-9-32-961-15,-1 32 0 16,-7 5 0-16,-9 13 0 0,-5 8 0 16,0 8 0-16,0 5 0 0,10 0 0 15,9 0 0-15,7-2 0 0,5-3 0 16,15-4 0-16,1-6 0 15,9-3 0-15,2-8 0 0,4-3 0 16,-4-4 0-16,4-4 0 0,-4-2 0 16,-4-6 0-16,-5-1-289 0,-5-5-2456 15</inkml:trace>
  <inkml:trace contextRef="#ctx0" brushRef="#br0" timeOffset="141674.72">11301 16083 7183 0,'0'0'744'0,"0"0"-708"0,0 0 193 0,85 8-229 0,-11-13 0 15,25-8 0-15,21-4 0 0,13-5 0 16,17 1 0-16,-1 4 0 15,-2 5 0-15,-11 8 0 0,-20 4 0 16,-21 7 0-16,-22 5 0 0,-20 1 0 16,-17 1-481-16,-20-3-1792 0,-10-1-428 15</inkml:trace>
  <inkml:trace contextRef="#ctx0" brushRef="#br0" timeOffset="142045.57">12111 16311 6322 0,'0'0'120'0,"0"0"857"16,0 0-549-16,0 0-83 0,0 56-345 16,-4-16 0-16,4 6 0 0,0 2 0 15,0 0 0-15,4 0 0 0,-4 1 0 16,4-3 0-16,-4-2 0 0,0-6 0 15,-4-4 0-15,4-5 0 0,0-7 0 16,-4-5-173-16,4-10-759 0,0-6-1581 16,0-5-977-16</inkml:trace>
  <inkml:trace contextRef="#ctx0" brushRef="#br0" timeOffset="142432.14">12122 16336 5806 0,'0'0'592'0,"0"0"557"0,-15-43-609 16,23 29-435-16,5-1-105 0,7 2 0 15,7-1 0-15,8 3 0 16,3 1 0-16,-1 5 0 0,-6 4 0 16,0 2 0-16,-4 8 0 0,-11 4 0 15,-5 5 0-15,-7 3 0 0,-4 0 0 16,-6 1 0-16,-5 1 0 0,-7-1 0 15,1 0 0-15,-6 0 0 0,-1-2 0 16,-3-1 0-16,2-1 0 0,2-6 0 16,-2-4 0-16,9-1 0 15,-1-6 0-15,7 1 0 0,6-2 0 16,2 0 0-16,-2 0 0 0,4 0 0 16,0 0 0-16,0 4 0 0,10 9 0 15,0 10 0-15,3 7 0 0,1 4 0 16,3 1 0-16,-3-3 0 15,3-3 0-15,3-5 0 0,1-4 0 16,2-6 0-16,2-4 0 0,1-6 0 16,1-3 0-16,0-4 0 0,-6-5-1173 15,-7-4-848-15</inkml:trace>
  <inkml:trace contextRef="#ctx0" brushRef="#br0" timeOffset="142602.7">12585 16719 6462 0,'0'0'993'0,"0"0"-256"16,8 54-737-16,-6-28 0 0,-2 6 0 16,0 2 0-16,0 3 0 0,0-3 0 15,4-1 0-15,0-3 0 16,2-3 0-16,5-3 0 0,-1-6 0 16,3-11 0-16,-3-7 0 0,0-5-729 15,-4-9-6702-15</inkml:trace>
  <inkml:trace contextRef="#ctx0" brushRef="#br0" timeOffset="143287.85">11466 14786 2757 0,'0'0'2537'0,"0"0"-1877"16,0 0-64-16,-39 68 217 0,8-17-569 16,-6 11-32-16,0 8 161 0,1 3-373 15,5 5 0-15,0 9 0 0,5 7 0 16,3 13 0-16,2 9 0 16,7 5 0-16,3 7 0 0,5 4 0 15,2 5 0-15,8-1 0 0,7-3 0 16,9-11 0-16,7-9 0 0,14-15 0 15,3-9 0-15,7-18 0 0,3-13 0 16,-2-11 0-16,-15-18-173 0,0-8-3056 16</inkml:trace>
  <inkml:trace contextRef="#ctx0" brushRef="#br0" timeOffset="143859.69">13147 14722 5178 0,'0'0'992'0,"0"0"-395"0,0 0 483 15,0 0-735-15,4 34-345 0,2 10 0 16,9 13 0-16,-3 13 0 0,9 11 0 15,8 10 0-15,0 11 0 0,10 9 0 16,-2 6 0-16,-8 5 0 0,-4 2 0 16,-19 3 0-16,-8 0 0 15,-19-1 0-15,-6 0 0 0,-8-5 0 16,-6-3 0-16,-2-4 0 0,-11-1 0 16,-8-2 0-16,0-1 0 0,-2-5 0 15,18-28-549-15,-8-10-1916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9:11:05.4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19660 4778 3405 0,'0'0'2929'0,"0"0"-2024"0,0 0 48 0,0 0-953 16,0 0 0-16,-16 52 0 0,12-13 0 15,4 6 0-15,0 5 0 0,0 2 0 16,6 7 0-16,-6 9 0 16,0 5 0-16,-6 2 0 0,-5-5 0 15,-1-6 0-15,2-11 0 0,3-13 0 16,5-13 0-16,2-13 0 0,11-16-1886 16,-3-8-355-16</inkml:trace>
  <inkml:trace contextRef="#ctx0" brushRef="#br0" timeOffset="241.61">19648 4821 6150 0,'0'0'569'15,"0"0"55"-15,21 38 225 0,-9-15-849 16,3 2 0-16,-3 2 0 0,9 4 0 15,-5 2 0-15,9 4 0 0,-9 2 0 16,5-1 0-16,-6 0 0 16,-5 0 0-16,-2-5 0 0,-4-9 0 15,3-10-813-15,-3-6-452 0,0-8-2540 0</inkml:trace>
  <inkml:trace contextRef="#ctx0" brushRef="#br0" timeOffset="565.9">19824 5170 6863 0,'0'0'1028'16,"0"0"-727"-16,0 0-301 16,0 0 0-16,20-37 0 0,1 8 0 15,2-7 0-15,0 1 0 0,-7 1 0 16,1 2 0-16,-3 4 0 0,-2 3 0 15,-1 5 0-15,-5 6 0 0,-2 7 0 16,-2 2 0-16,-2 5 0 16,0 0 0-16,0 2 0 0,4 12 0 15,-4 9 0-15,7 8 0 0,-3 8 0 16,2 5 0-16,2 6 0 0,-2 5 0 16,9 6 0-16,-3 2 0 0,3-2 0 15,1-3 0-15,-5-3 0 0,7-8 0 16,-5-3 0-16,-1-7 0 0,0-8 0 15,-1-6 0-15,-5-10-297 16,-4-6-2640-16</inkml:trace>
  <inkml:trace contextRef="#ctx0" brushRef="#br0" timeOffset="1047.59">20485 5321 1820 0,'0'0'1953'0,"0"0"116"0,8-46-1204 0,-12 28-129 16,-2 0 13-16,-2 0-749 0,-5 0 0 15,-1 4 0-15,2 6 0 0,-7 1 0 16,9 4 0-16,-3 3 0 16,-1 9 0-16,1 7 0 0,1 10 0 15,-5 6 0-15,11 9 0 0,-4-1 0 16,6-1 0-16,2 0 0 0,2-7 0 15,6-3 0-15,4-10 0 16,5-6 0-16,3-9 0 0,3-4 0 16,0-7 0-16,-1-4 0 0,-3-2 0 15,-1 1 0-15,-5 2 0 0,-7 3 0 16,2 2 0-16,-4 3 0 0,4 2 0 16,-2 0 0-16,3 2 0 0,-1 5 0 15,0 5 0-15,4 1 0 0,-1-2 0 16,-1-2 0-16,0 0 0 0,3-5-1165 15,-3 0 24-15,4-2-576 0</inkml:trace>
  <inkml:trace contextRef="#ctx0" brushRef="#br0" timeOffset="1410.05">20795 5233 6655 0,'0'0'1016'0,"-35"-26"-548"15,19 15-415-15,-1 7-53 0,0 1 0 16,-1 4 0-16,-1 6 0 16,1 5 0-16,-1 4 0 0,3-1 0 15,1-1 0-15,7 3 0 0,2-3 0 16,6-1 0-16,6 2 0 0,8-4 0 16,9 1 0-16,2-2 0 0,10-3 0 15,2-1 0-15,-4-1 0 0,2 1 0 16,-6 3 0-16,-6 3 0 0,-6-2 0 15,-5 2 0-15,-4-1 0 16,-6-3 0-16,-2 3 0 0,0 2 0 16,-10-1 0-16,-7 2 0 0,-3 2 0 15,-5 1 0-15,-4 0 0 0,2-1 0 16,2-3 0-16,5-2 0 0,7-5 0 16,5-5 0-16,6-1 0 15,2-1-21-15,2-5-1608 0,6 0 209 16,11-10-81-16</inkml:trace>
  <inkml:trace contextRef="#ctx0" brushRef="#br0" timeOffset="1721.61">21194 5240 5646 0,'0'0'1041'0,"0"0"-249"0,0 0-79 15,0 0-713-15,0 0 0 0,-41-14 0 16,31 15 0-16,-5 6 0 0,-8 1 0 15,3 3 0-15,1-1 0 16,0-1 0-16,9 1 0 0,0 0 0 16,6 2 0-16,2 0 0 0,2 0 0 15,2 1 0-15,6 1 0 0,4 0 0 16,3 2 0-16,5-1 0 16,5 0 0-16,2-1 0 0,2-1 0 15,0 1 0-15,-6 0 0 0,-5 0 0 16,-7 2 0-16,-11 1 0 0,-2 0 0 15,-15 1 0-15,-4 0 0 0,-8-1 0 16,-6 0 0-16,-6-3 0 16,2-3 0-16,-1-4 0 0,7-1 0 15,6-6 0-15,9-1-401 0,8-10-3000 0</inkml:trace>
  <inkml:trace contextRef="#ctx0" brushRef="#br0" timeOffset="2060.58">21513 5475 6526 0,'0'0'577'0,"39"-18"415"0,-6-1-895 0,2 4-97 0,8 2 0 15,-1 2 0-15,-1 5 0 0,-4 5 0 16,1 1 0-16,-7 3 0 0,-11 1-2310 15,1-3-1035-15</inkml:trace>
  <inkml:trace contextRef="#ctx0" brushRef="#br0" timeOffset="2681.91">22308 5261 3741 0,'0'0'2689'0,"0"0"-2032"0,0 0-33 0,0 0-143 0,0 0-481 0,-43-7 0 16,18 25 0-16,-2 1 0 0,0 4 0 16,3 2 0-16,-1 6 0 0,6 4 0 15,5 3 0-15,8 1 0 0,6 0 0 16,6-1 0-16,10 1 0 16,9-3 0-16,2-6 0 0,4-6 0 15,4-7 0-15,2-9 0 0,5-6 0 16,-3-4-125-16,-6-4-2532 0,-4-3-1465 15</inkml:trace>
  <inkml:trace contextRef="#ctx0" brushRef="#br0" timeOffset="2976.4">22600 5419 5886 0,'0'0'572'0,"0"0"245"16,-44-41-233-16,28 29-304 0,-1 0-227 15,1 5-53-15,1 2 0 16,3 5 0-16,2 6 0 0,-1 8 0 16,1 11 0-16,2 7 0 0,1 5 0 15,5 0 0-15,2-1 0 0,2 0 0 16,15-5 0-16,0-5 0 16,7-7 0-16,3-7 0 0,2-7 0 15,4-5 0-15,-6-5 0 0,-2-6 0 16,-6-2 0-16,-11-5-141 0,-4 0 109 15,-4-3 32-15,-2-4 28 0,0-1-28 16,-2-2 0-16,0-4-8 0,-1-1-408 16,3 1-168-16,-2 4-585 15,2 9-71-15,2 5-273 0</inkml:trace>
  <inkml:trace contextRef="#ctx0" brushRef="#br0" timeOffset="3240.81">22662 5599 5634 0,'0'0'908'16,"0"0"41"-16,0 0-597 0,0 0-120 16,0 0-115-16,0 0-117 0,0 0 0 15,0 0 0-15,0 0 0 0,8-47 0 16,2 7 0-16,5-1 0 16,-3 3 0-16,7 3 0 0,-3 5 0 15,1 5 0-15,2 10 0 0,-5 6 0 16,5 6 0-16,-7 4 0 0,0 10 0 15,-3 7 0-15,-3 10 0 16,-2 4 0-16,0 7 0 0,-2 0 0 16,4 2 0-16,-1-1 0 0,1-3 0 15,2-5 0-15,0-5 0 0,1-11-1397 16,1-6-1201-16</inkml:trace>
  <inkml:trace contextRef="#ctx0" brushRef="#br0" timeOffset="3438.08">23044 4877 7579 0,'0'0'316'15,"0"0"-19"-15,0 0-297 0,0 0 0 16,-2 49 0-16,2-13 0 16,2 5 0-16,2 5 0 0,3 1 0 15,3 6 0-15,0 7 0 0,-4 6 0 16,-1 2 0-16,-5 0 0 0,0-5 0 15,0-9 0-15,0-9 0 0,-2-8-821 16,2-15-588-16,-3-9-4197 0</inkml:trace>
  <inkml:trace contextRef="#ctx0" brushRef="#br0" timeOffset="3610.65">23007 5342 6302 0,'0'0'829'0,"8"-52"-125"0,5 25-347 15,1 5-357-15,3 3 0 16,-1 5 0-16,3 5 0 0,-1 4 0 16,3 5-313-16,0 0-767 0,-3 3-401 15,-5 3-3837-15</inkml:trace>
  <inkml:trace contextRef="#ctx0" brushRef="#br0" timeOffset="3811.03">23263 5606 5002 0,'0'0'876'0,"0"0"-272"0,0 0-239 16,-8 33-313-16,8-33 80 0,0-3 448 15,0-8-100-15,0-10-379 0,2-6-101 16,0-5 0-16,4 0 0 0,3 2 0 16,1 3 0-16,2 1 0 0,-1 3 0 15,3 5 0-15,-1 6 0 0,-1 3 0 16,0 2-645-16,-1 2-872 0,-5 1-2537 0</inkml:trace>
  <inkml:trace contextRef="#ctx0" brushRef="#br0" timeOffset="4075.65">23563 5413 5450 0,'0'0'1165'16,"0"0"-285"-16,0 0-183 0,0 0-697 15,-35-10 0-15,8 7 0 0,0 3 0 16,2 4 0-16,5 7 0 0,-1 4 0 15,5 4 0-15,3 5 0 0,-1 1 0 16,10 4 0-16,4-2 0 16,4 0 0-16,14-2 0 0,5-7 0 15,8-5 0-15,4-7 0 0,2-6 0 16,-1-6 0-16,-8-7 0 0,-5-3 0 16,-8-4 0-16,-9-2 0 0,-6 1 0 15,-4-1 0-15,-9 0 0 0,-3 2 0 16,-9 1 0-16,0 0 0 0,0 2 0 15,1 1-261-15,7 2-1136 16,3 1-2316-16</inkml:trace>
  <inkml:trace contextRef="#ctx0" brushRef="#br0" timeOffset="4479.18">23631 5023 5338 0,'0'0'484'0,"0"0"64"0,38 57 345 0,-28-20-397 15,-6 9-63-15,-4 9-433 0,0 1 0 16,-2 3 0-16,-4-3 0 0,4 0 0 15,-2 0 0-15,4-5 0 0,0-5 0 16,0-5 0-16,4-10 0 16,2-8 0-16,4-12 0 0,3-13-1125 15,-3-5-608-15,2-11-236 0</inkml:trace>
  <inkml:trace contextRef="#ctx0" brushRef="#br0" timeOffset="4650.12">23908 5093 5594 0,'0'0'832'16,"2"45"317"-16,-2-9-532 0,-6 4-617 16,-2 5 0-16,-2 4 0 0,-3-1 0 15,3 1 0-15,0-3 0 0,-1-2 0 16,1-5 0-16,6-3 0 16,2-6 0-16,2-6 0 0,2-6 0 15,2-8-921-15,-2-7-2845 0</inkml:trace>
  <inkml:trace contextRef="#ctx0" brushRef="#br0" timeOffset="4893.66">23960 5578 5594 0,'0'0'1269'0,"35"-22"-361"0,-10 1-487 16,-2 0-421-16,-3-4 0 0,-5 1 0 16,-5-2 0-16,-4 2 0 0,-6-3 0 15,-4 1 0-15,-8 1 0 0,-3 6 0 16,-3 5 0-16,1 11 0 0,1 6 0 15,-3 12 0-15,0 9 0 16,1 8 0-16,-1 4 0 0,7 0 0 16,2 0 0-16,7-1 0 0,6-2 0 15,11-6 0-15,5-5 0 16,12-6-169-16,6-9-491 0,10-7 120 16,1-2-9-16,2-9 501 0,-3-3-720 15,-4-4-312-15,-9 4-777 0,-10-2-344 0</inkml:trace>
  <inkml:trace contextRef="#ctx0" brushRef="#br0" timeOffset="5087.06">24365 5451 2613 0,'0'0'1116'16,"2"-37"-239"-16,-2 22-89 0,-6 3 228 16,-4 3-407-16,-1 2 11 0,-3 4-67 15,-1 3-553-15,-3 1 0 0,-3 12 0 16,-2 8 0-16,-1 7 0 0,-1 5 0 16,6-1 0-16,5 2 0 0,5-3 0 15,5-1 0-15,6-3 0 0,11-5 0 16,5-5 0-16,7-6 0 0,2-7 0 15,6-6 0-15,2-9 0 16,5-10 0-16,-5-6 0 0,-11 5 0 16,-3-7-2642-16</inkml:trace>
  <inkml:trace contextRef="#ctx0" brushRef="#br0" timeOffset="5259.13">24425 4991 7499 0,'0'0'693'15,"0"0"-693"-15,-14 56 0 0,12-17 0 16,-3 12 0-16,5 4 0 16,2 6 0-16,3 9 0 0,1 5 0 15,0 0 0-15,0 0 0 0,3-1 0 16,-1-3 0-16,-2-3 0 0,6-10 0 16,-3-17-769-16,-1-10-3213 0</inkml:trace>
  <inkml:trace contextRef="#ctx0" brushRef="#br0" timeOffset="12404.93">21229 6402 3261 0,'0'0'2193'0,"0"0"-1393"0,0 0-199 16,0 0 355-16,0 0-624 0,0 0-283 15,0 0-49-15,-33 34 0 16,11 11 0-16,-5 5 0 0,4 1 0 16,4-4 0-16,7-2 0 0,4-1 0 15,1-3 0-15,7-6 0 0,0-6 0 16,7-7 0-16,3-10 0 0,11-6 0 15,1-8 0-15,7-8 0 0,2-8 0 16,0-4 0-16,-2-3 0 16,-4 0 0-16,-4 1 0 0,-7 8-93 15,-6 6-287-15,-3 5 132 0,-5 5-20 16,0 3 128-16,-5 11 56 0,-1 16-24 16,-4 10 92-16,0 6 16 0,10 3 0 15,4-9 4-15,10-3-4 16,9-8 80-16,10-9-32 0,8-10 72 15,11-9 272-15,0-6-136 0,-1-10 4 16,-5-9-83-16,-9-4-177 0,-12-5 0 16,-4-3 0-16,-11-2 0 0,-4-1 0 15,-6-4 0-15,0-3 0 0,-4-2 0 16,-2-1 0-16,2 2 0 16,2 4 0-16,2 5 0 0,0 15-97 15,4 3-1720-15</inkml:trace>
  <inkml:trace contextRef="#ctx0" brushRef="#br0" timeOffset="12940.12">22201 6327 5022 0,'0'0'960'0,"0"0"-251"0,0 0 399 0,0 0-736 0,-48 11-351 0,30 16-21 16,3 5 0-16,9 2 0 0,10-3 0 15,11 0 0-15,9 0 0 0,10-4 0 16,5-1 0-16,4-4 0 15,7-2 0-15,-7-1 0 0,1-3 0 16,-9 0 0-16,-8-2 0 0,-7-1 0 16,-5-4 0-16,-7-2 0 0,-6 1 0 15,-6 1 0-15,-8 4 0 16,-13 1 0-16,-8 4 0 0,-7 0 0 16,-9 1 0-16,-3 0 0 0,0 2 0 15,5-4 0-15,6-4 0 0,8-3 0 16,8-5 0-16,14-4 0 0,7-1 0 15,4-1 0-15,13-6 0 16,14-5-213-16,-3 2-851 0,3-3-2610 0</inkml:trace>
  <inkml:trace contextRef="#ctx0" brushRef="#br0" timeOffset="13440.04">22773 6508 6182 0,'0'0'433'0,"0"0"-233"0,0 0 980 0,0 0-983 0,0 0-197 16,0 0 0-16,0 0 0 0,0 0 0 16,29 70 0-16,2-27 0 0,7-1 0 15,1-4 0-15,-2-1 0 0,-2-1 0 16,-6-3 0-16,-8-2 0 16,-9-5 0-16,-12 0 0 0,-2-2 0 15,-14-3 0-15,-13-1 0 0,-8-1 0 16,-9-1 0-16,-4-2 0 0,5-2 0 15,8-5 0-15,10-3 0 0,17-6 0 16,3 0-17-16,7-8-3392 0</inkml:trace>
  <inkml:trace contextRef="#ctx0" brushRef="#br0" timeOffset="14137.08">23627 6622 3101 0,'0'0'1204'0,"0"0"-503"0,0 0 868 0,-33-27-889 0,17 33-80 16,-3 7-263-16,0 6-337 0,1 3 0 16,1 5 0-16,3 2 0 0,5 5 0 15,5-1 0-15,2 2 0 16,2-2 0-16,4-2 0 0,5-4 0 16,3-4 0-16,7-9 0 0,1-7 0 15,5-7 0-15,4-7 0 0,2-9 0 16,2-6 0-16,-2-3 0 0,-4 0 0 15,-6 1 0-15,-5 4 0 0,-5 6 0 16,-5 7 0-16,-6 3 0 16,0 4 0-16,-2 10-193 0,-7 9-383 15,-1 7 260-15,2 3 212 0,4-1 92 16,4-4-12-16,4-3 24 0,4-3 0 16,0-4-92-16,3-2-92 0,-1-5-113 15,2-3 197-15,1-4 100 16,-5-2 120-16,7-4 21 0,-1-3 75 15,1-5 340-15,1-2-24 0,1-2-199 16,-3-3-333-16,-1 1 0 0,-1 1 0 16,-4-1 0-16,0-2 0 0,-3 3 0 15,5 3 0-15,-8 0 0 16,2 5 0-16,-4 0 0 0,0 4 0 16,-4 0-1365-16</inkml:trace>
  <inkml:trace contextRef="#ctx0" brushRef="#br0" timeOffset="14666.81">24192 7000 4970 0,'0'0'708'0,"12"-35"613"0,-10 22-553 0,-2 6-343 0,-6 2-425 16,-2 0 0-16,-13 4 0 0,-2 2 0 15,-4 11 0-15,-2 11 0 16,7 6 0-16,3 7 0 0,4 4 0 15,9 5 0-15,4 2 0 0,8-3 0 16,9-3 0-16,10-10 0 0,6-8 0 16,6-9 0-16,2-10 0 0,0-10 0 15,-3-13 0-15,-3-8 0 16,-6-10 0-16,-9-7 0 0,-8-1 0 16,-10-2 0-16,-8 0 0 0,-15 4 0 15,-5 4 0-15,-12 4 0 0,9 10-453 16,0 4-4409-16</inkml:trace>
  <inkml:trace contextRef="#ctx0" brushRef="#br0" timeOffset="17265.16">19656 8617 4293 0,'0'0'717'0,"0"0"75"0,0 0 409 0,0 0-593 0,0 0-236 16,0 0-163-16,0 0-209 0,0 0 0 16,37-16 0-16,-8-19 0 0,2-5 0 15,2 0 0-15,-2 1 0 16,0 2 0-16,0-1 0 0,1 4 0 16,-8 5 0-16,1 9 0 0,-6 7 0 15,-9 9 0-15,-2 7 0 0,-4 9 0 16,-1 5 0-16,-1 6 0 15,0-3 0-15,6 2 0 0,0-3 0 16,7-3 0-16,-1-1 0 0,5-3 0 16,1-5 0-16,1-3 0 0,-2-3 0 15,-3-1 0-15,1-1 0 0,-7-3 0 16,0 1 0-16,-3-1 0 0,-1 2 0 16,-4-1 0-16,0 2-649 0,-2 0-1128 15,0 1-368-15</inkml:trace>
  <inkml:trace contextRef="#ctx0" brushRef="#br0" timeOffset="17559.14">20001 8463 6002 0,'0'0'917'15,"0"0"-369"-15,0 0 177 16,0 0-725-16,0 0 0 0,0 0 0 15,0 0 0-15,13 45 0 0,-19 3 0 16,-7 10 0-16,-3 3 0 0,-3 0 0 16,3 3 0-16,-5 1 0 0,4-1 0 15,3 0 0-15,-1-6 0 0,5-4 0 16,4-7 0-16,6-10 0 0,8-9 0 16,11-10 0-16,6-9 0 0,12-7 0 15,6-8 0-15,3-9 0 16,9-8 0-16,-5-6 0 0,-9 4-829 15,-5-4-5898-15</inkml:trace>
  <inkml:trace contextRef="#ctx0" brushRef="#br0" timeOffset="21758.73">20793 8770 2865 0,'0'0'536'0,"-8"34"-164"0,8-23 929 0,-2-5-565 0,2-5 165 16,0 1-417-16,2-2-96 15,6-2 221-15,5-10-609 0,13-13 0 16,5-6 0-16,7-6 0 0,-3 1 0 16,-4 5 0-16,-4 5 0 0,-5 3 0 15,-3 7 0-15,-2 7 0 16,-7 7 0-16,-4 3 0 0,0 9 0 16,0 7 0-16,3 4 0 0,-3 1 0 15,4-3 0-15,1-4 0 0,5-5 0 16,-1-2 0-16,1-2 0 0,1-3 0 15,-3-2 0-15,-3-1 0 16,-1 0 0-16,-4-1 0 0,-2-2 0 16,2 0 0-16,-1-1 0 0,1 0 0 15,-6 1-177-15,0 1-243 0,0 1-552 16,0 1-237-16,-11 2-596 0</inkml:trace>
  <inkml:trace contextRef="#ctx0" brushRef="#br0" timeOffset="22053.2">20853 9019 5778 0,'0'0'1069'0,"33"-52"51"16,-12 22-895-16,-3 4-225 0,1 3 0 15,0 2 0-15,-3 7 0 0,3 4 0 16,-5 7 0-16,1 6 0 0,3 8 0 16,-5 7 0-16,1 7 0 0,-3 0 0 15,-1 2 0-15,2 1 0 0,3-2 0 16,1-2 0-16,5-3 0 0,6-6 0 16,4-5 0-16,6-7 0 0,0-5 0 15,0-10 0-15,-6-6 0 16,-2-7 0-16,-12 6 0 0,-5-7-1922 0</inkml:trace>
  <inkml:trace contextRef="#ctx0" brushRef="#br0" timeOffset="22894.09">22734 8256 3477 0,'0'0'520'0,"-35"21"-184"0,21-11-43 0,-1-4-109 15,5-1-76-15,2-2 124 0,-1-1 352 16,5-2-200-16,0 0-28 0,-2-2 277 15,4-3-233-15,-2-4-88 16,4-7 61-16,6-4-373 0,8-5 0 16,9-4 0-16,2-1 0 0,8-3 0 15,8-3 0-15,5 1 0 16,3 4 0-16,7 7 0 0,-4 10 0 16,-3 9 0-16,-11 9 0 0,-3 7 0 15,-13 10 0-15,-11 11 0 0,-5 8 0 16,-8 9 0-16,-13 7 0 15,-1 3 0-15,-7 2 0 0,-6-2 0 16,4-1 0-16,-3-2 0 0,-6-5 0 16,1-3 0-16,0-6 0 0,2-7 0 15,4-6 0-15,5-9 0 0,3-8 0 16,7-6 0-16,-1-6 0 0,5-11 0 16,2-6 0-16,2-9-93 0,4-5-99 15,0-5 104-15,4-6 88 0,4 2 16 16,2 4 4-16,5 11 28 15,-1 13 112-15,-1 11-92 0,3 10-7 16,-3 9-61-16,-1 5 0 0,-2 4 0 16,3 1 0-16,1-1 0 0,1 0 0 15,3-2 0-15,3 1 0 16,8-5 0-16,4-4 0 0,10-7 0 16,3-7-89-16,-9-3-2800 0,-2-4-1189 0</inkml:trace>
  <inkml:trace contextRef="#ctx0" brushRef="#br0" timeOffset="23407.63">23685 8363 6170 0,'0'0'372'0,"-35"-42"269"0,12 23 339 0,7 6-951 0,-5 3-29 0,-2 6 0 16,3 2 0-16,-1 5 0 0,-4 10 0 15,2 9 0-15,-1 10 0 16,1 9 0-16,2 6 0 0,5 4 0 16,3 5 0-16,7-2 0 0,12-4 0 15,15-7 0-15,10-12 0 16,14-11 0-16,7-12 0 0,0-8 0 16,-3-8 0-16,-3-10 0 0,-11-7 0 15,-6-7 0-15,-11-2 0 16,-9-2 0-16,-9-2 0 0,-6 0 0 15,-13-1 0-15,-6 2 0 0,-8 3 0 16,-2 8 0-16,-2 5 0 0,-7 10 0 16,7 7 0-16,-4 4 0 0,4 9 0 15,6 4 0-15,6 5 0 0,8 3 0 16,9 3 0-16,4-1 0 0,6 5 0 16,6-1 0-16,9 2 0 0,7 0 0 15,10-1 0-15,3 0 0 0,-37-28 0 16,95 52 0-16,-48-24 0 15,-1 0 0-15,-9 2 0 0,-10 2 0 16,-17 2 0-16,-10 1 0 0,-18 0 0 16,-11-1 0-16,-13 0 0 0,-7-3 0 15,-7-4 0-15,-2-3 0 16,0-6 0-16,4-4 0 0,9-7 0 16,8-4 0-16,14-3 0 0,13-9-165 15,10-5-883-15,8 2-1846 16,11-7-671-16</inkml:trace>
  <inkml:trace contextRef="#ctx0" brushRef="#br0" timeOffset="23656.99">24022 8599 7279 0,'0'0'748'0,"-56"-13"-583"0,27 12-165 0,2 4 0 0,3 6 0 0,-1 7 0 16,4 4 0-16,2 4 0 15,9 4 0-15,10 1 0 0,8 1 0 16,11-2 0-16,6-1 0 0,6-7 0 16,8-7 0-16,0-5 0 0,5-7 0 15,-7-4 0-15,-4-10 0 16,-6-3 0-16,-13-4 0 0,-5-2 0 16,-9-2 0-16,-9 0 0 0,-5 1 0 15,-7 1 0-15,-1 0 0 16,3-4 0-16,7 7-201 0,3-5-2704 0</inkml:trace>
  <inkml:trace contextRef="#ctx0" brushRef="#br0" timeOffset="24033.6">24557 8279 4630 0,'0'0'1132'0,"-16"-54"-231"0,3 35 283 0,-5 12-839 0,-1 8-345 0,-8 14 0 16,-8 12 0-16,-2 10 0 0,2 9 0 15,2 3 0-15,10 3 0 0,11 0 0 16,12-1 0-16,8-5 0 0,17-4 0 16,10-10 0-16,6-8 0 0,9-7 0 15,-50-17 0-15,107 11 0 0,-55-15 0 16,-15-6 0-16,-8-4-1037 0</inkml:trace>
  <inkml:trace contextRef="#ctx0" brushRef="#br0" timeOffset="24517.24">22439 8945 6434 0,'0'0'829'0,"0"0"-549"0,0 0 128 0,43 27-167 0,13-15-241 0,24-3 0 16,28-5 0-16,26-4 0 0,36-4 0 15,-170 4 0-15,413-11 0 0,-183 11 0 16,1 0 0-16,-12 2 0 0,-16 1 0 16,-19 0 0-16,-19-2 0 0,-30 0 0 15,-40-1-757-15,-27 0-900 0</inkml:trace>
  <inkml:trace contextRef="#ctx0" brushRef="#br0" timeOffset="26018.45">23150 9397 5794 0,'0'0'817'0,"0"0"-269"0,-48 30 72 0,27-3-236 15,-5 8-355-15,5 5-29 0,-2 2 0 16,3 0 0-16,1-1 0 0,4-4 0 16,5 0 0-16,2-5 0 15,4-7 0-15,4-5 0 0,4-8 0 16,10-7 0-16,3-5 0 0,8-9 0 15,2-6 0-15,6-8 0 0,0-2 0 16,2-3 0-16,-2 2 0 16,0 1 0-16,-6 6 0 0,-6 6 0 0,-5 6-173 15,-6 6-163-15,-5 3 60 16,-5 14 120-16,-5 6 104 0,-1 8 40 16,-4 2 12-16,2 3 0 0,8 0 4 15,0-5-4-15,10-5 0 16,9-7 20-16,3-5-12 0,5-8 200 15,4-5-88-15,-4-7 44 0,2-11 156 16,-4-2-159-16,-5-7-161 0,-1-3 0 16,-5-4 0-16,-1-2 0 0,-3-1 0 15,-4-1 0-15,-1 0 0 0,-5 3 0 16,-5 3 0-16,3 5 0 0,-6 5 0 16,8 7 0-16,-2 2 0 15,2 6-2306-15,0-4-1672 0</inkml:trace>
  <inkml:trace contextRef="#ctx0" brushRef="#br0" timeOffset="26679.9">23811 9407 5058 0,'0'0'460'0,"0"0"368"0,0 0-503 0,0 56-153 0,-2-13 500 0,2 7-344 0,-2-5-88 15,0-4-131-15,0-2-109 16,0-5 0-16,-2-4 0 0,2-7 0 16,0-6 0-16,-1-8 0 0,3-5 0 15,0-4 0-15,3-5 0 0,7-10 0 16,4-11 0-16,5-9 0 15,0-3 0-15,-1 2 0 0,-3 3 0 16,-1 2 0-16,-1 6 0 0,-3 8 0 16,-4 9 0-16,0 6 0 0,-6 7 0 15,6 12 0-15,-3 9 0 0,-1 5 0 16,-2 0 0-16,6-3 0 0,0-4 0 16,2-3-173-16,1-2-163 15,1-7 88-15,2-5 116 0,3-6 132 16,-3-4-8-16,1-8 24 0,-1-5 72 15,-2-6 336-15,3-3-224 0,-3-1-31 16,2-5-169-16,1-1 0 16,-3 3 0-16,3 4 0 0,-5 7 0 0,-6 9 0 15,2 7 0-15,-2 2 0 16,2 12 0-16,-4 11 0 0,2 6 0 16,-2 7 0-16,0-1 0 15,0-1 0-15,0-3 0 0,2-2 0 0,7-2 0 16,5-3 0-16,1-3 0 15,-3-6-545-15,2-6-1356 0</inkml:trace>
  <inkml:trace contextRef="#ctx0" brushRef="#br0" timeOffset="27589.71">24605 9704 5494 0,'0'0'1085'0,"0"0"-645"0,0 0 168 0,0 0-152 0,0 0-347 16,0 0-109-16,-15-35 0 0,-1 31 0 15,-11 4 0-15,-6 3 0 0,2 5 0 16,0 5 0-16,10-1 0 15,3 2 0-15,5-1 0 0,7 0 0 16,6 0 0-16,0 1 0 0,17 3 0 16,5 1 0-16,5-2 0 0,4 2 0 15,2 2 0-15,0-1 0 0,0 4 0 16,-4-3 0-16,-8 1 0 0,-9-1 0 16,-7 3 0-16,-12-1 0 15,-9 1 0-15,-9-3 0 0,-6-1 0 16,-2-4 0-16,-6-3 0 0,-1-3 0 15,-1-6 0-15,0-3 0 0,8-2 0 16,0-7 0-16,10 2-1774 16,0 0-2043-16</inkml:trace>
  <inkml:trace contextRef="#ctx0" brushRef="#br0" timeOffset="29468.5">18368 10837 6142 0,'0'0'388'0,"0"0"157"0,-4 34 211 15,2-5-395-15,-2 8-361 0,2 6 0 16,-2 6 0-16,0 7 0 0,-2 1 0 15,6 1 0-15,-5-1 0 0,5-2 0 16,-2-1 0-16,-2-5 0 0,2-6 0 16,-2-5 0-16,0-9 0 0,0-12-2478 15,-2-10-1412-15</inkml:trace>
  <inkml:trace contextRef="#ctx0" brushRef="#br0" timeOffset="29690.83">18083 10880 6366 0,'0'0'561'15,"0"0"43"-15,0 0 57 0,50-26-661 16,-15 16 0-16,6-1 0 0,7 0 0 16,3-2 0-16,5 2 0 15,2 2 0-15,-6 2 0 0,0 4 0 16,-1 3 0-16,-7 0 0 0,-3 0 0 15,-8 3 0-15,-8-2-757 0,-11 2-2393 0</inkml:trace>
  <inkml:trace contextRef="#ctx0" brushRef="#br0" timeOffset="29969.51">18732 10904 6723 0,'0'0'708'16,"0"0"-384"-16,0 0 113 0,-12 50-437 15,2-8 0-15,-1 8 0 0,-5 4 0 16,-5-2 0-16,4 2 0 0,-3 1 0 16,-1 0 0-16,0-2 0 15,9-5 0-15,4-6 0 0,6-7 0 16,4-9 0-16,8-6 0 0,7-6 0 15,7-7 0-15,7-4 0 0,7-3 0 16,-1 0 0-16,4-3 0 0,-4-1 0 16,-4-3 0-16,3-1 0 0,-5-6 0 15,-9 1 0-15,-1-5-2194 0</inkml:trace>
  <inkml:trace contextRef="#ctx0" brushRef="#br0" timeOffset="30593.35">19272 11143 3185 0,'0'0'1189'0,"-31"43"-433"0,14-23 256 16,11-7-567-16,2-4-129 0,2-4 336 15,2-3-416-15,2-2 0 0,8-3-71 16,7-10-165-16,10-10 0 0,2-5 0 16,2-4 0-16,-2 0 0 0,-1 0 0 15,3 1 0-15,-2 3 0 0,-4 7 0 16,-6 4 0-16,-5 10 0 16,-3 5 0-16,-1 6 0 0,-2 9 0 15,-6 5 0-15,7 3 0 0,-7-1 0 16,4-2 0-16,2-2 0 0,0-3 0 15,3-4 0-15,-1 0 0 16,0-4 0-16,1-2 0 0,-5-1 0 16,-2-1 0-16,0-1 0 0,-2 0 0 0,0 1-1201 15,0-1-2413-15</inkml:trace>
  <inkml:trace contextRef="#ctx0" brushRef="#br0" timeOffset="31037.23">19270 11410 4410 0,'0'0'1200'0,"0"0"-139"0,0 0 99 0,0 0-799 16,-21 33-361-16,19-27 0 0,2-3 0 16,0-1 0-16,0-1 0 15,8-1 0-15,5-11 0 0,7-7 0 16,11-8 0-16,0-5 0 0,4-1 0 15,-1 2 0-15,1 1 0 0,-2 2 0 16,-2 5 0-16,-4 4 0 0,-3 8 0 16,-5 10 0-16,-4 7 0 0,-9 12 0 15,0 5 0-15,-4 3 0 0,-2 0 0 16,2-2 0-16,2-4 0 16,9-6 0-16,5-9 0 0,9-6-493 15,-4-6-2144-15,6-9-2305 0</inkml:trace>
  <inkml:trace contextRef="#ctx0" brushRef="#br0" timeOffset="33000.73">19993 11186 3613 0,'0'0'1365'0,"0"0"-553"0,-2-45-76 0,8 22-79 16,5-1-373-16,3-5-60 0,3-1 88 15,-1-2-160-15,5 2-115 0,6 4-37 16,2 3 0-16,0 6 0 16,-2 7 0-16,-3 9 0 0,-3 4 0 15,0 13 0-15,-5 6 0 0,-5 7 0 16,-1 6 0-16,-10 5 0 0,0 4 0 15,-2 4 0-15,-9 0 0 16,-3 1 0-16,-7-2 0 0,-1-2 0 16,-3-3 0-16,0-5 0 0,2-3 0 15,-2-7 0-15,7-6 0 0,-1-6 0 16,3-6 0-16,1-9 0 0,7-4 0 16,-2-7 0-16,1-9 0 15,5-3 0-15,2-7 0 0,2-4 0 16,6-3 0-16,3 4 0 0,1 5 0 15,-2 11 0-15,3 8 0 0,3 10 0 16,-4 10 0-16,1 9 0 0,-1 8 0 16,2 1 0-16,-1 3 0 0,7 1 0 15,1-5 0-15,6-5 0 0,2-4 0 16,10-4 0-16,0-7-9 16,-8-3-2072-16,0-6-368 0</inkml:trace>
  <inkml:trace contextRef="#ctx0" brushRef="#br0" timeOffset="33282.42">20580 11030 7387 0,'0'0'448'15,"-37"-41"-91"-15,14 31-357 0,1 10 0 16,-3 11 0-16,-6 12 0 16,-4 8 0-16,8 10 0 0,4 3 0 0,4 6 0 15,19 1 0-15,0 2 0 16,19-1 0-16,8-4 0 0,6-4 0 15,12-9 0-15,5-10 0 0,6-12 0 16,-2-12 0-16,-7-4 0 0,-1-13 0 16,-15-5 0-16,-9-10 0 0,-11-5 0 15,-7-4 0-15,-4-4 0 0,-8-2 0 16,-5-5 0-16,-3 0 0 16,-3 3 0-16,-2 1 0 0,3 15-497 15,-1 2-3821-15</inkml:trace>
  <inkml:trace contextRef="#ctx0" brushRef="#br0" timeOffset="33785.32">21035 11453 5634 0,'0'0'1005'0,"0"0"3"0,0 0-463 0,0 0-545 16,0 0 0-16,45-15 0 16,-20-9 0-16,0-11 0 0,2-4 0 15,-4-4 0-15,-3 0 0 0,1-4 0 16,-4 0 0-16,-3-2 0 16,-6 0 0-16,1 1 0 0,-5 1 0 0,-2-1 0 15,-2 4 0-15,-6 7 0 16,-3 5 0-16,-1 9 0 0,0 12 0 15,-3 10 0-15,1 7 0 0,-7 20 0 16,1 13 0-16,-3 15 0 0,-2 12 0 16,3 9 0-16,1 2 0 0,9 1 0 15,8-6 0-15,4-5 0 0,8-8 0 16,11-6 0-16,3-9 0 16,3-6 0-16,4-11-905 0,-8-10-668 15,2-8-3693-15</inkml:trace>
  <inkml:trace contextRef="#ctx0" brushRef="#br0" timeOffset="34063.44">21461 11329 5874 0,'0'0'933'0,"-17"-46"-125"0,7 21-231 15,0 6-577-15,-3 5 0 0,1 5 0 16,-3 5 0-16,-3 5 0 0,-1 11 0 15,-2 7 0-15,1 7 0 0,1 7 0 16,7 3 0-16,6 1 0 0,6-2 0 16,14-4 0-16,9-7 0 0,6-8 0 15,4-6 0-15,8-8 0 0,-2-5 0 16,-3-7 0-16,-3-5 0 16,-13-5 0-16,-5-2 0 0,-5-1 0 15,-10-1 0-15,0 0 0 0,-4 1 0 16,-8 3 0-16,-3 3 0 15,1 5 0-15,-1 6-829 0,3 4-28 16,4 2-63-16,3 0-933 0,5 3-44 0</inkml:trace>
  <inkml:trace contextRef="#ctx0" brushRef="#br0" timeOffset="34527.19">21781 11310 5558 0,'0'0'1581'15,"0"0"-729"-15,-22-34-651 0,5 15-201 16,-2 2 0-16,-3 3 0 0,-1 4 0 16,-4 5 0-16,-4 3 0 0,4 3 0 15,0 6 0-15,0 4 0 0,5 5 0 16,-1 4 0-16,11 3 0 16,3 1 0-16,7 0 0 0,4-2 0 15,13-2 0-15,7-5 0 0,7-4 0 16,4-8 0-16,5-4 0 15,-1-6 0-15,-2-5 0 0,-2-2 0 16,-4-3 0-16,-8 2 0 0,-7 2 0 16,-10 4 0-16,0 3 0 0,-4 4 0 15,0 1 0-15,0 1 0 0,0 9 0 16,-4 11 0-16,0 14 0 0,-2 8 0 16,0 3 0-16,0-3 0 15,-3-3 0-15,-3 1 0 0,-7-1 0 16,-6 0 0-16,-10-1 0 0,-8-4 0 15,-7-2 0-15,-8-7 0 0,1-5 0 16,5-7 0-16,4-7 0 0,11-6 0 16,8-7 0-16,9-6 0 0,11-4 0 15,9 0 0-15,9 1 0 0,11-2 0 16,9 1 0-16,8-2 0 16,9 0 0-16,3 3 0 0,5-1-453 15,-15 5-1336-15,3 1-756 0</inkml:trace>
  <inkml:trace contextRef="#ctx0" brushRef="#br0" timeOffset="34715.33">21814 11655 6194 0,'0'0'957'0,"0"0"-85"0,0 0-703 0,0 0-169 0,-20 50 0 15,7-18 0-15,-3 4 0 0,-3-1 0 16,3-4 0-16,1-5 0 0,9-3 0 15,2-8 0-15,4-6 0 0,2-5 0 16,4-3-409-16,6-3-519 0,3-3-1081 16,8-9 104-16</inkml:trace>
  <inkml:trace contextRef="#ctx0" brushRef="#br0" timeOffset="34946.5">21965 11659 2625 0,'0'0'3813'0,"0"0"-2368"0,0 0-1136 0,0 0-309 16,-35 12 0-16,14 14 0 16,5 7 0-16,-5 7 0 0,7 3 0 15,5-6 0-15,9-3 0 0,7-3 0 16,9-5 0-16,5-7 0 16,2-7 0-16,1-9 0 0,3-5 0 15,0-10 0-15,-2-7 0 0,-8-6 0 16,-3-2 0-16,-4-4 0 0,-6-3 0 15,-4-4 0-15,-4-5 0 0,-6-4 0 16,2 10-853-16,-3-4-1508 0</inkml:trace>
  <inkml:trace contextRef="#ctx0" brushRef="#br0" timeOffset="35492.47">22606 10711 4790 0,'0'0'448'0,"0"0"816"0,0 0-619 0,0 0-161 15,0 0 77-15,0 0-561 16,-58-1 0-16,27 41 0 16,-6 17 0-16,0 14 0 0,0 11 0 0,3 7 0 15,3 5 0-15,5 4 0 16,3 0 0-16,8-2 0 0,7-5 0 15,8-7 0-15,4-8 0 0,11-11 0 16,5-9 0-16,9-10 0 0,6-14 0 16,7-9 0-16,1-14 0 0,7-9 0 15,-7-12-157-15,-4-2-1235 0,-10-9-2914 16</inkml:trace>
  <inkml:trace contextRef="#ctx0" brushRef="#br0" timeOffset="35973.26">22701 11276 5442 0,'0'0'912'0,"-21"42"-23"0,11-13-261 16,2 0-307-16,2 0-321 15,-1 2 0-15,1-2 0 0,2-5 0 16,4-2 0-16,-2-7 0 0,2-3 0 15,0-6 0-15,2-4 0 0,0-2 0 16,4-3 0-16,5-11 0 0,5-15 0 16,3-6 0-16,4-7 0 0,-5-2 0 15,3 5 0-15,-3 2 0 0,-3 7 0 16,-3 5 0-16,-3 10 0 16,-5 10 0-16,-4 5 0 0,0 11 0 15,0 8 0-15,0 6 0 0,-2 3 0 16,-2-1 0-16,4-1 0 0,0-2 0 15,0-5 0-15,4-3 0 16,-2-7 0-16,8-4 0 0,-2-5 0 16,5-3 0-16,-3-8 0 0,2-7 0 15,-1-1 0-15,-3-3 0 0,-2-1 0 16,3 3 0-16,-3-1 0 0,0 5 0 16,-4 5 0-16,0 6 0 15,0 4 0-15,-2 4 0 0,8 12 0 16,-1 14 0-16,-1 8 0 0,2 6 0 15,-4 0 0-15,2-4 0 0,1-3 0 16,1-5 0-16,4-5 0 0,1-5 0 16,5-7-425-16,-7-5-1212 0</inkml:trace>
  <inkml:trace contextRef="#ctx0" brushRef="#br0" timeOffset="36299.81">23290 11471 4966 0,'0'0'756'0,"0"0"133"0,0-39-373 15,-4 32-92-15,-2 3 128 0,-4-2-463 16,-11-1-89-16,-2 1 0 0,-4 2 0 16,-2 3 0-16,2 1 0 15,7 2 0-15,5 3 0 0,7 0 0 16,6 1 0-16,2 4 0 0,10 5 0 15,9 6 0-15,6 1 0 0,8 3 0 16,0 1 0-16,2 3 0 0,-4-3 0 16,-8-2 0-16,0-2 0 0,-11-3 0 15,-8-2 0-15,-6-2 0 0,-12-2 0 16,-9 0 0-16,-4-2 0 16,-6-1 0-16,-2 0 0 0,0-4 0 15,4-2 0-15,4-4 0 0,4-3 0 16,8-8 0-16,5 1-1409 0,4-5-1149 15</inkml:trace>
  <inkml:trace contextRef="#ctx0" brushRef="#br0" timeOffset="36808.89">23538 10715 6486 0,'0'0'413'0,"0"0"19"0,0 0-152 0,0 0 84 16,31 56-147-16,-2-8-217 0,0 11 0 16,4 8 0-16,-2 1 0 0,2 9 0 15,-4 5 0-15,-4 4 0 0,-8 3 0 16,-7-2 0-16,-6-1 0 16,-8-3 0-16,-8-7 0 0,-9-5 0 15,-14-7 0-15,-7-6 0 0,-9-9 0 16,-7-13 0-16,-4-14 0 0,12-12 0 15,1-10-3690-15</inkml:trace>
  <inkml:trace contextRef="#ctx0" brushRef="#br0" timeOffset="38799.06">24113 11421 5034 0,'0'0'792'0,"0"0"189"0,0 0 391 0,0 0-1359 0,43 7-13 0,-14 5 0 16,6 1 0-16,1 1 0 16,1-5 0-16,0-2 0 0,-2-3 0 15,-2-4 0-15,0 0 0 0,-8-2 0 16,-2-7 0-16,-5 1 0 0,-7-5 0 15,-3 4-2166-15,-6-1-571 0</inkml:trace>
  <inkml:trace contextRef="#ctx0" brushRef="#br0" timeOffset="38969.85">24175 11337 6647 0,'0'0'392'0,"0"0"384"15,25 48-399-15,-5-16-377 0,-7 4 0 16,-5 1 0-16,-2 1 0 0,-2-4 0 16,7-6 0-16,3-3 0 0,3-12 0 15,-3-6-337-15,5-7-1812 0</inkml:trace>
  <inkml:trace contextRef="#ctx0" brushRef="#br0" timeOffset="39683.48">24791 11309 5038 0,'0'0'940'0,"0"0"-79"0,0 0 492 0,-33-48-1353 0,27 25 0 0,2-4 0 0,2-4 0 16,2-2 0-16,4 1 0 0,6 2 0 15,2 6 0-15,11 3 0 16,4 6 0-16,0 4 0 0,6 5 0 15,0 6 0-15,2 3 0 0,0 8 0 16,-2 7 0-16,-6 6 0 0,-6 10 0 16,-11 7 0-16,-8 5 0 0,-6 5 0 15,-10 3 0-15,-3-1 0 0,-6 0 0 16,-1-2 0-16,-5-4 0 16,0-6 0-16,0-4 0 0,0-7 0 15,2-9 0-15,4-4 0 0,3-9 0 16,3-8 0-16,3-6 0 0,3-7 0 15,5-8 0-15,2-8 0 16,4-5 0-16,6-4 0 0,7 0 0 16,1 7 0-16,0 10 0 0,3 8 0 15,0 10 0-15,1 7 0 0,-1 12 0 16,1 7 0-16,-1 11 0 16,-3 3 0-16,1 1 0 0,-1-1 0 15,3-5 0-15,3-5 0 0,5-5 0 16,2-7 0-16,4-4 0 0,0-10-297 15,-6-1-1636-15,-2-9-484 0</inkml:trace>
  <inkml:trace contextRef="#ctx0" brushRef="#br0" timeOffset="39947.58">25355 11292 6394 0,'0'0'1481'16,"-29"-51"-1164"-16,13 31-317 0,-3 11 0 15,-1 9 0-15,-3 7 0 0,-4 10 0 16,0 11 0-16,0 8 0 0,2 8 0 15,11 6 0-15,6 4 0 0,8-2 0 16,8-4 0-16,8-6 0 16,11-10 0-16,6-12 0 0,7-8 0 15,3-12 0-15,-2-12 0 0,1-11 0 16,-9-9 0-16,-4-5 0 0,-6-3 0 16,-9-4 0-16,-6-1 0 15,-8-3 0-15,-2 0 0 0,-10 1 0 16,-5 2 0-16,-3 5 0 0,-3 7 0 15,4 10 0-15,5 9-97 0,3 9-2656 16,7 0-1861-16</inkml:trace>
  <inkml:trace contextRef="#ctx0" brushRef="#br0" timeOffset="40343.48">25711 11583 5206 0,'0'0'1565'15,"0"0"-705"-15,0 0-299 0,0 0-561 16,49-25 0-16,-28-1 0 0,6-12 0 15,-2-6 0-15,2-5 0 0,0-5 0 16,-5-4 0-16,-5 1 0 0,-9-2 0 16,-2-3 0-16,-6 0 0 0,0 1 0 15,0 3 0-15,-2 13 0 0,0 14 0 16,0 15 0-16,-4 13 0 16,-7 13 0-16,-5 11 0 0,-9 13 0 15,-4 11 0-15,-2 8 0 0,-4 6 0 16,4 6 0-16,6 5 0 0,6-1 0 15,17-4 0-15,10-8 0 0,19-9 0 16,10-7 0-16,6-6 0 16,3-9 0-16,-1-4 0 0,-1-6 0 15,-11-7-625-15,-4-4-3077 0</inkml:trace>
  <inkml:trace contextRef="#ctx0" brushRef="#br0" timeOffset="40659.91">26153 11342 7971 0,'0'0'221'0,"-43"-53"-221"0,20 34 0 16,4 9 0-16,1 8 0 0,1 8 0 15,-1 8 0-15,1 8 0 0,-1 10 0 16,3 5 0-16,7 3 0 16,2 1 0-16,6 1 0 0,10-3 0 15,9-6 0-15,5-7 0 0,7-8 0 16,7-10 0-16,-1-7 0 0,-2-4 0 15,-6-10 0-15,-4-5 0 16,-9-1 0-16,-5-3 0 0,-5 0 0 16,-6-2 0-16,-2 0 0 0,-7 1 0 15,-1 1 0-15,-2 4 0 0,-1 2 0 16,3 6 0-16,2 4 0 0,4 2 0 16,4 4 0-16,0 0-321 15,10 5-747-15,4 3 167 0,3-1-1164 16,1 2-144-16</inkml:trace>
  <inkml:trace contextRef="#ctx0" brushRef="#br0" timeOffset="41048.04">26422 11401 2096 0,'0'0'2654'0,"0"0"-1390"0,-2-41 201 16,-8 25-825-16,-7 0-567 16,-4-1-73-16,-8 3 0 0,-2 3 0 15,-4 6 0-15,2 5 0 0,2 8 0 16,4 8 0-16,5 7 0 0,5 0 0 15,7 3 0-15,6-2 0 0,4-1 0 16,8-3 0-16,4-1 0 16,3-2 0-16,5-6 0 0,1-3 0 15,4-6 0-15,2-3 0 0,-2-5 0 16,3-3 0-16,-3-1 0 0,0 3 0 16,-2 1 0-16,-5 6 0 15,-1 4 0-15,-1 10 0 0,-5 7 0 16,-3 10 0-16,-2 9 0 0,-6 5 0 15,0 4 0-15,-6-2 0 0,-6 0 0 16,-7-3 0-16,-6-2 0 0,-8 0 0 16,-8-5 0-16,-3-4 0 0,-3-7 0 15,1-8 0-15,5-8 0 0,8-8 0 16,6-5 0-16,11-10 0 16,5-10 0-16,5-4 0 0,6-1 0 15,8 1 0-15,7 4 0 0,5 5 0 16,9 2 0-16,2 3-645 0,5 1-368 15,-5 2-1204-15,-3 2 89 0</inkml:trace>
  <inkml:trace contextRef="#ctx0" brushRef="#br0" timeOffset="41231.14">26548 11733 7743 0,'0'0'432'0,"0"0"-415"0,-6 56-17 0,0-25 0 0,-5 0 0 0,-1 0 0 15,-1 2 0-15,-1-1 0 0,0 0 0 16,3-3 0-16,1-5 0 0,4-8 0 16,4-8 0-16,2-5 0 0,2-3-2486 15,8-9-467-15</inkml:trace>
  <inkml:trace contextRef="#ctx0" brushRef="#br0" timeOffset="41478.31">26761 11808 6190 0,'0'0'2002'0,"0"0"-2002"16,-46-22 0-16,30 21 0 16,-1 3 0-16,-1 10 0 0,-1 6 0 15,-1 10 0-15,7 3 0 0,7 3 0 16,6 0 0-16,8-5 0 16,7-4 0-16,5-5 0 0,3-8 0 15,2-7 0-15,0-8 0 0,-3-11 0 16,1-4 0-16,-4-6 0 0,-5-2 0 15,-6-2 0-15,-1-3 0 0,-7-2 0 16,-7-3 0-16,-1-3 0 0,-4-1 0 16,1 1 0-16,1 0 0 0,4 10-1189 15,2 1-2233-15</inkml:trace>
  <inkml:trace contextRef="#ctx0" brushRef="#br0" timeOffset="41984.66">27447 10764 5790 0,'0'0'1093'0,"0"0"-329"0,-41-2-219 0,10 11-545 16,-4 9 0-16,0 7 0 0,-1 8 0 16,3 6 0-16,4 11 0 0,3 6 0 15,5 6 0-15,8 10 0 16,3 3 0-16,6 7 0 0,4-1 0 15,6-2 0-15,5-1 0 0,3-8 0 16,1-4 0-16,3-11 0 0,3-9 0 16,2-10 0-16,1-9 0 0,1-9 0 15,-2-7-197-15,-2-11-795 0,-5-1-1409 16,-4-10-661-16</inkml:trace>
  <inkml:trace contextRef="#ctx0" brushRef="#br0" timeOffset="42347.6">27633 11120 6122 0,'0'0'1129'16,"-18"-51"-561"-16,3 26-195 0,1 8-373 0,-7 2 0 15,-2 5 0-15,-4 2 0 16,-1 4 0-16,-4 4 0 0,1 2 0 15,5 4 0-15,-1 4 0 0,6 0 0 16,0 3 0-16,5 2 0 0,6 4 0 16,-1 7 0-16,7 2 0 0,4 5 0 15,6 0 0-15,11-1 0 0,6 2 0 16,1 1 0-16,9 2 0 16,0 5 0-16,1 0 0 0,-3 3 0 15,-7-1 0-15,-7-1 0 0,-5-4 0 16,-5-2 0-16,-3-4 0 0,-4-2 0 15,-7-6 0-15,-1-6 0 16,-2-5 0-16,0-4 0 0,-7-7-329 16,7-3-939-16,-7-3-2290 0</inkml:trace>
  <inkml:trace contextRef="#ctx0" brushRef="#br0" timeOffset="42470.26">27259 11542 6707 0,'0'0'168'0,"0"0"868"0,0 0-755 15,0 0-281-15,52 4 0 0,-15-6 0 16,4-7 0-16,3-4 0 0,-7-2 0 16,0-6 0-16,-4-3 0 0,-2-8 0 15,-8 6-377-15,0-5-1508 0</inkml:trace>
  <inkml:trace contextRef="#ctx0" brushRef="#br0" timeOffset="42735.49">27813 10796 4498 0,'0'0'540'0,"0"0"512"0,0 0-519 0,0 0-189 15,39-30 136-15,-28 35-228 16,5 14 24-16,3 9-59 0,-1 13-217 16,-1 10 0-16,-5 11 0 0,-1 10 0 15,-3 8 0-15,-4 2 0 16,0 1 0-16,-4-6 0 0,-6-3 0 15,-8 0 0-15,-9-6 0 0,-4-7 0 16,0-6 0-16,2-13 0 0,3-11 0 16,1-10 0-16,4-12 0 0,3-6 0 15,1-3 0-15,3-3 0 0,4 1-453 16,4-2-1176-16,0-1-968 0</inkml:trace>
  <inkml:trace contextRef="#ctx0" brushRef="#br0" timeOffset="43928.24">28167 11373 6450 0,'0'0'88'0,"0"0"621"16,0 0-345-16,51 12 92 0,-11-12-331 15,5-2-125-15,3-3 0 0,-5-4 0 16,2 0 0-16,1 0 0 0,-1 1 0 15,-3 0-409-15,-13 2-619 0,-5 1-2422 0</inkml:trace>
  <inkml:trace contextRef="#ctx0" brushRef="#br0" timeOffset="44627.68">28857 11126 3809 0,'0'0'845'15,"-37"0"295"-15,22-6-351 0,1-3-221 16,1-3 104-16,3-4-392 0,2-3-191 15,6-3-89-15,2-3 0 16,4-4 0-16,12-1 0 0,5 1 0 0,6 1 0 16,8 4 0-16,2 5 0 0,7 6 0 15,1 7 0-15,-1 6 0 16,-1 6 0-16,-6 10 0 16,-2 8 0-16,-8 7 0 0,-10 7 0 0,-9 7 0 15,-8 7 0-15,-10 4 0 16,-11 5 0-16,-8 1 0 0,-6-1 0 15,-4-1 0-15,-3-4 0 0,1-2 0 16,2-7 0-16,2-4 0 0,3-9 0 16,8-7 0-16,3-9 0 0,10-9 0 15,5-7 0-15,4-4 0 0,4-15 0 16,8-12 0-16,7-9 0 16,5-7 0-16,1-3 0 0,2 1 0 15,-2 5 0-15,-1 12 0 0,-1 12 0 16,-7 11 0-16,1 10 0 0,-7 12 0 15,-2 10 0-15,-2 9 0 0,-2 4 0 16,0 4 0-16,0-3 0 16,4-2 0-16,4-5 0 0,7-1 0 15,1-5 0-15,7-6 0 0,2-7-349 16,-4-5-807-16,-3-8-2046 0</inkml:trace>
  <inkml:trace contextRef="#ctx0" brushRef="#br0" timeOffset="44905.55">29376 11130 7479 0,'0'0'713'0,"-27"-33"-713"0,13 27 0 0,-1 7 0 0,-1 12 0 0,-3 12 0 16,-2 7 0-16,3 12 0 0,3 7 0 16,5 3 0-16,6 7 0 15,6 0 0-15,6-1 0 0,9-7 0 16,3-9 0-16,3-7 0 15,6-12 0-15,0-13 0 0,0-9 0 0,-4-10 0 16,-3-13 0-16,-1-9 0 16,-7-10 0-16,-3-2 0 0,-3-5 0 15,-6-6 0-15,-2-1 0 0,-2-2 0 16,-4 0 0-16,-2 2 0 0,-1 5 0 16,1 10 0-16,2 14 0 0,4 10-1429 15,-2 11-644-15</inkml:trace>
  <inkml:trace contextRef="#ctx0" brushRef="#br0" timeOffset="45352.4">29754 11625 5038 0,'0'0'1136'0,"0"0"-615"0,48-44 63 0,-32 18 104 16,1-6-463-16,1-6-225 0,-1-5 0 15,1-5 0-15,-1-3 0 0,-2-3 0 16,-1-3 0-16,-2-6 0 0,-3 1 0 16,-3 0 0-16,-6 4 0 0,0 12 0 15,-2 13 0-15,-2 17 0 0,-5 16 0 16,-5 12 0-16,-7 14 0 16,-4 15 0-16,-1 9 0 0,1 6 0 15,0 6 0-15,6 2 0 0,5 1 0 16,10-4 0-16,6-4 0 0,12-6 0 15,9-5 0-15,0-6 0 0,6-6 0 16,-2-8-393-16,2-5-683 16,-7-8-109-16,-3-5-1984 0</inkml:trace>
  <inkml:trace contextRef="#ctx0" brushRef="#br0" timeOffset="45627.51">30199 11432 6823 0,'0'0'1004'0,"-36"-47"-639"0,18 31-365 16,-1 7 0-16,3 6 0 0,-3 4 0 15,-2 9 0-15,1 5 0 0,-3 7 0 16,2 5 0-16,5 3 0 16,5 3 0-16,9 1 0 0,9-2 0 15,9-4 0-15,9-5 0 0,6-8 0 16,4-7 0-16,0-8 0 0,-2-4 0 15,-4-9 0-15,-8-5 0 0,-5-4 0 16,-7-3 0-16,-5 0 0 0,-4-2 0 16,-2 4 0-16,-6-1 0 15,-5 3 0-15,-1 2 0 0,-3 3 0 16,1 6-313-16,3 5-707 0,7 4 91 16,2 1-155-16,4 3-1125 0</inkml:trace>
  <inkml:trace contextRef="#ctx0" brushRef="#br0" timeOffset="46064.79">30432 11475 5058 0,'0'0'1729'0,"-35"-23"-961"0,14 8-131 16,-1 1-637-16,1 2 0 0,0 0 0 15,1 5 0-15,1 1 0 0,5 5 0 16,1 1 0-16,5 8 0 0,2 4 0 15,-1 5 0-15,5 1 0 16,2-2 0-16,9-2 0 0,1-2 0 16,4-2 0-16,5-5 0 0,2-1 0 15,1-4 0-15,1 0 0 0,2-2 0 16,-4-3 0-16,-3 0 0 0,-1 1 0 16,-3 4 0-16,-5 0 0 15,-1 8 0-15,-2 7 0 0,-4 9 0 16,0 9 0-16,-2 10 0 0,-6 3 0 15,-2 3 0-15,-1-2 0 0,-5-4 0 16,-7-2 0-16,-8 1 0 0,-6-3 0 16,-2-4 0-16,-4-4 0 0,1-7 0 15,-1-8 0-15,4-7 0 0,4-8 0 16,6-2 0-16,10-10 0 16,9-4 0-16,6-10 0 0,2-1 0 15,10-1 0-15,7 4 0 0,4 2-33 16,1 6-843-16,5 4 67 0,-6 3-347 15,-1 4-2602-15</inkml:trace>
  <inkml:trace contextRef="#ctx0" brushRef="#br0" timeOffset="46249.37">30387 11916 4994 0,'0'0'1340'0,"0"0"-867"0,0 0 319 0,-11 52-199 15,1-15-593-15,0 3 0 0,-3 2 0 16,5-4 0-16,0-5 0 0,2-6 0 16,3-6 0-16,3-7 0 0,0-8 0 15,7-6 0-15,3-9-173 0,2-2-2048 16,3-6-124-16</inkml:trace>
  <inkml:trace contextRef="#ctx0" brushRef="#br0" timeOffset="46471.13">30600 11878 7463 0,'0'0'729'0,"-44"9"-729"0,19 7 0 15,1 6 0-15,1 8 0 0,2 4 0 16,5 1 0-16,3-2 0 0,9-2 0 16,4-6 0-16,12-5 0 15,5-6 0-15,8-4 0 0,2-9 0 16,4-3 0-16,2-10 0 0,0-6 0 15,-2-1 0-15,-4-5 0 0,-9-1 0 16,-3-1 0-16,-9-4 0 0,-4-4 0 16,-4-2 0-16,-8-5 0 0,-5-3 0 15,3 11-497-15,-1-1-1360 0</inkml:trace>
  <inkml:trace contextRef="#ctx0" brushRef="#br0" timeOffset="47540.23">31431 10667 6058 0,'0'0'452'0,"0"0"241"0,0 0-197 16,-38 2-300-16,18 15-132 0,-5 7-36 15,-2 9-16-15,-2 7 108 16,0 9-47-16,-2 11-73 0,2 10 0 15,2 14 0-15,5 6 0 0,1 7 0 16,2 2 0-16,9-1 0 0,0 0 0 16,3-1 0-16,5-5 0 0,2-10 0 15,2-9 0-15,7-8 0 16,3-11 0-16,5-9 0 0,-1-12 0 16,5-8 0-16,0-12 0 0,3-9 0 15,1-10 0-15,-2-13 0 0,-9-2-1253 16,3-3-3614-16</inkml:trace>
  <inkml:trace contextRef="#ctx0" brushRef="#br0" timeOffset="49063.99">32129 10911 4802 0,'0'0'744'0,"0"0"-228"0,-10-40 429 15,2 25-617-15,-5 2-168 0,-3 0 92 16,-3 7-136-16,-4 4-8 0,1 4 40 16,-3 11-148-16,2 7 32 0,0 6 9 15,5 5-41-15,1 4 0 0,7 2 0 16,6-1 0-16,4 2 0 16,8-4 0-16,9-4 0 0,3-7 0 15,7-6 0-15,4-7 0 0,0-7 0 16,2-5 0-16,-2-11 0 0,-2-3 0 15,-4-8 0-15,-6-2 0 16,-5-4 0-16,-4 0 0 0,-3-1 0 16,-7-3 0-16,0 1 0 0,-9-1 0 0,-1 1 0 15,-9 3 0-15,1 3 0 16,-5 3 0-16,-4 5 0 0,-2 3 0 16,-4 5 0-16,4 6 0 15,2 5 0-15,2 8 0 0,7 7 0 16,1 5 0-16,7 5 0 0,0 7 0 15,6 2 0-15,4 6 0 0,2 5 0 16,6 3 0-16,8 0 0 0,3 2 0 16,2-2 0-16,1-2 0 0,-3-2 0 15,-5-2 0-15,-5-1 0 0,-9-4-377 16,-11-2 349-16,-7-3 28 16,-11-4 104-16,-4-3 72 0,-6-3-51 15,-7-5-125-15,1-5 0 0,-3-5 0 16,9-5 0-16,6-5 0 0,8-5 0 15,12-6 0-15,11-3-321 0,9-3-471 16,1 2-1093-16,10-1-116 0</inkml:trace>
  <inkml:trace contextRef="#ctx0" brushRef="#br0" timeOffset="49374.75">32249 11175 7167 0,'0'0'828'0,"0"0"-631"0,0 0-197 0,-39-17 0 0,26 23 0 15,-1 5 0-15,4 3 0 0,1 3 0 16,9-1 0-16,0 0 0 16,13-1 0-16,1 0 0 0,3-2 0 15,6-1 0-15,-3-5 0 0,3-4 0 16,0-3 0-16,1-5 0 0,-1-6 0 15,-2-5 0-15,-2-2 0 0,-5-2 0 16,-4-2 0-16,-3 1 0 16,-1 0 0-16,-4 2 0 0,-2 1 0 0,0 1 0 15,0 2-457-15,0 4-1264 16,2-2-948-16</inkml:trace>
  <inkml:trace contextRef="#ctx0" brushRef="#br0" timeOffset="49593.87">32671 10888 7583 0,'0'0'609'0,"0"0"-609"0,-35-34 0 16,18 29 0-16,3 3 0 16,-9 7 0-16,-2 8 0 0,-2 7 0 15,-2 6 0-15,7 6 0 0,5 3 0 16,9 1 0-16,8 0 0 0,6-1 0 15,13-6 0-15,7-1 0 16,10-5 0-16,11-6 0 0,3-5 0 16,1-6 0-16,-3-6 0 0,-5-2 0 15,-14-4 0-15,-4-1-2842 0</inkml:trace>
  <inkml:trace contextRef="#ctx0" brushRef="#br0" timeOffset="50002.34">31648 11508 7607 0,'0'0'436'0,"0"0"-287"0,60-24-149 15,-15 20 0-15,11 0 0 0,14 2 0 16,13 0 0-16,12 0 0 0,6 2 0 16,7-1 0-16,1 1 0 0,-3-1 0 15,-5 0 0-15,-8-4 0 0,-14 0 0 16,-13 0 0-16,-21-1 0 16,-18 0-233-16,-13 3-1176 0,-14-1-683 0</inkml:trace>
  <inkml:trace contextRef="#ctx0" brushRef="#br0" timeOffset="50329.28">32259 11672 6847 0,'0'0'780'0,"0"0"-215"0,0 0-565 15,0 0 0-15,9 36 0 0,-9-4 0 16,-4 6 0-16,-1 1 0 16,1-3 0-16,2-1 0 0,0-4 0 15,2-4 0-15,2-5 0 0,4-4 0 16,-1-7 0-16,7-5 0 0,5-7 0 15,3-10-1209-15,-1-1-724 0,-1-6-1757 16</inkml:trace>
  <inkml:trace contextRef="#ctx0" brushRef="#br0" timeOffset="50484.92">32534 11723 6546 0,'0'0'1105'0,"0"0"-564"15,0 0-541-15,0 0 0 0,5 46 0 16,-10-11 0-16,-3 7 0 0,2-1 0 15,-2-5 0-15,1 1 0 0,3-5 0 16,0-2 0-16,0-3 0 0,0-7 0 16,0-2 0-16,0-9 0 0,0-4-1505 15,-5-5-1337-15</inkml:trace>
  <inkml:trace contextRef="#ctx0" brushRef="#br0" timeOffset="50657.41">32121 11814 7939 0,'0'0'128'0,"0"0"-3"0,0 0-125 16,52 0 0-16,-7 0 0 0,5-2 0 15,3-3 0-15,-3-1 0 0,0 0 0 16,-5 0 0-16,3-2 0 0,1-3 0 16,-1-3 0-16,-1-6-981 15,-11 2-1260-15,-3-3-1997 0</inkml:trace>
  <inkml:trace contextRef="#ctx0" brushRef="#br0" timeOffset="51153.41">33086 10629 3897 0,'0'0'773'0,"0"0"-73"0,0 0 336 0,0 0-491 0,0 0-77 15,0 0 68-15,0 0-299 0,0 0-237 16,46 27 0-16,-9 24 0 0,13 32 0 15,3 21 0-15,-3 16 0 16,-13 2 0-16,-14-7 0 0,-11 0 0 0,-12-2 0 16,-8-2 0-16,-13-4 0 15,-10-10 0-15,-12-7 0 0,-11-9 0 16,-12-9 0-16,-15-6 0 0,-12-8 0 16,-14-9 0-16,-9-12 0 15,27-15-1425-15,2-13-2249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9:12:34.35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19307 5338 4722 0,'0'0'1352'0,"0"0"-851"0,0 0-61 16,-10 48 52-16,5-8-264 0,5 9-80 15,7 1 24-15,1-1-128 16,2 4 0-16,1 3 5 0,-5 4-49 15,-2-1 0-15,-4-2-161 0,-2-6-347 16,-4-7-152-16,4-13-1125 0,-7-9-156 0</inkml:trace>
  <inkml:trace contextRef="#ctx0" brushRef="#br0" timeOffset="312.44">19210 5289 5902 0,'0'0'284'0,"4"-39"145"0,6 18 115 16,7 5-248-16,10 2-68 0,4 3-48 15,6 4-172-15,8 7 20 16,5 3 4-16,2 13-20 0,-3 9-12 16,-5 7 0-16,-7 9-4 0,-10 9-80 15,-7 5-332-15,-3 6-104 0,-9 3 188 16,-6-2 39-16,-2-2 229 15,-10-4 64-15,0-5 44 0,-9-1 160 16,-4-6 133-16,-4-5 207 0,-4-5-268 16,-2-3-20-16,-4-7 45 15,-4-5-301-15,4-8 0 0,6-7 0 16,6-4 0-16,2-7-109 0,13-2-803 16,-1 1-121-16,11 3-383 0,0-3-2746 0</inkml:trace>
  <inkml:trace contextRef="#ctx0" brushRef="#br0" timeOffset="905.33">19989 5732 3997 0,'0'0'1997'0,"-25"-40"-1268"0,9 22 303 0,-5 8-595 0,0 6-437 16,-3 6 0-16,3 11 0 0,-2 8 0 15,2 7 0-15,1 4 0 16,7 3 0-16,1 1 0 0,4 0 0 15,-1-2 0-15,9-2 0 0,0-2 0 16,0-7 0-16,11-6 0 0,-1-9 0 16,7-6 0-16,1-4 0 15,3-9 0-15,6-8 0 0,2-5 0 16,0-6 0-16,2-2 0 0,-9-2 0 16,3 2 0-16,-6 8 0 0,-5 8 0 15,-3 8 0-15,-3 7 0 0,-6 2 0 16,4 6 0-16,5 8 0 0,-5 8 0 15,-2 6 0-15,-4 1 0 0,0 0 0 16,0-3 0-16,0-2 0 0,0-4 0 16,6-6-109-16,4-7-587 0,5-8-737 15,-3-1-55-15,3-8 151 0</inkml:trace>
  <inkml:trace contextRef="#ctx0" brushRef="#br0" timeOffset="1348.06">20237 5802 1636 0,'0'0'3326'0,"0"0"-2374"15,0 0-219-15,0 0-73 0,0 0-576 16,-10 37 32-16,6-6 208 0,0 1-208 16,-3-2-36-16,7-6-32 15,0-5-36-15,0-3-8 0,0-7-4 16,4-3-20-16,-1-4 16 0,1-2-104 16,6-6 44-16,2-13 64 0,1-9 44 15,-1-6-40-15,-1 0-4 0,-1 1 0 16,0 3-4-16,1 2 4 0,-5 9 8 15,-6 8 20-15,4 6-20 0,-4 5 28 16,2 2-28-16,0 7 0 0,0 7 20 16,-2 5-16-16,4 4-12 15,-4 0 0-15,0 0-56 0,-4-2-64 16,4-3-44-16,0-3 72 0,4-5-4 16,-2-6-68-16,0-1 8 0,0-5 148 15,3-1 8-15,1-9 12 16,2-10 68-16,0-6 52 0,3-5-128 15,-1 4 8-15,-2 3 20 0,-2 7 0 16,-1 8 100-16,-3 3 76 0,-2 6 12 16,4-1-111-16,-2 1-109 15,2 2 0-15,0 8 0 0,2 4 0 16,5 8 0-16,-7 2 0 0,2 2 0 16,-6 1 0-16,2 0 0 0,-2 1 0 15,2-1 0-15,0-2 0 0,-2-2-113 16,6-9-1075-16,-4 1-833 0</inkml:trace>
  <inkml:trace contextRef="#ctx0" brushRef="#br0" timeOffset="1706.89">20493 6525 4305 0,'0'0'801'0,"0"0"67"0,0 0-336 16,0 0-187-16,0 0 547 16,9-43-472-16,-9-4-391 0,0-16-29 15,0-10 0-15,0-7 0 0,-2-11 0 16,0-5 0-16,2 3 0 0,10 13 0 16,4 17 0-16,7 17 0 0,2 17 0 15,-3 7 0-15,-5 8 0 0,-1 8 0 16,-3 2 0-16,-9 4 0 0,6 6 0 15,2 5 0-15,3 8 0 0,-3 6 0 16,0 7 0-16,1 2 0 0,-5 1 0 16,-6 0 0-16,0 4 0 0,-6-3 0 15,-5-2 0-15,-1-4 0 16,-2-5 0-16,-5-5-9 0,0-8-307 16,1-8-436-16,1-4-201 15,7-2-539-15</inkml:trace>
  <inkml:trace contextRef="#ctx0" brushRef="#br0" timeOffset="1863.59">20832 5719 5978 0,'0'0'1673'0,"0"0"-1165"0,-26 58-475 16,11-18-33-16,3 4 0 0,3-3 0 15,7-4 0-15,2-4 0 0,11-5 0 16,1-2 0-16,1-6 0 0,-3-6-2154 15,-4-5-839-15</inkml:trace>
  <inkml:trace contextRef="#ctx0" brushRef="#br0" timeOffset="1987.72">20936 5335 2621 0,'0'0'4198'0,"0"0"-4198"0,0 0-116 16,41 32-497-16,-35-17-531 15,-2 6-665-15</inkml:trace>
  <inkml:trace contextRef="#ctx0" brushRef="#br0" timeOffset="2207.65">20979 5984 5634 0,'0'0'1221'16,"0"0"-641"-16,0 0 24 0,0 0-451 15,0 0-153-15,4-63 0 0,11 21 0 16,3-2 0-16,3 4 0 0,4 5 0 15,-2 9 0-15,-3 10 0 0,-1 11 0 16,-5 5 0-16,-5 4 0 0,-5 8 0 16,-4 8 0-16,-8 3 0 0,-1 9-369 15,-3 0-275-15,2 0 176 16,3 0-201-16,5-4 149 0,4-5 8 16,9-6-541-16,-1-6 97 0,4-6-217 15</inkml:trace>
  <inkml:trace contextRef="#ctx0" brushRef="#br0" timeOffset="2550.48">21250 5939 1440 0,'0'0'704'15,"33"-47"-247"-15,-23 18 411 0,-5 2-256 16,-5-1-27-16,-9 4 215 0,-3 8-332 16,-3 6 20-16,-5 10 153 15,3 6-317-15,-3 7-140 0,-1 5 16 16,4 3-168-16,1 4-4 0,8-2-20 16,5-2-8-16,6-2 0 0,11-6 0 15,3-4-180-15,3-3-44 0,1-4 104 16,-5-2 104-16,5-6 16 0,-6-1 100 15,-3 0 40-15,2 2 76 0,-1 4 132 16,-3 2-259-16,0 8-89 0,1 14 0 16,3 6 0-16,-1 12 0 0,1 8 0 15,3 4 0-15,-1 3 0 16,-5 2 0-16,-9 1 0 0,-6 0 0 16,-17 2 0-16,-10 1 0 15,-6-3 0-15,-11-3 0 0,-6-5 0 16,-6-7 0-16,-4-12 0 0,11-12 0 15,3-12 0-15,7-11 0 16,1-17 0-16,5-16 0 0,10-14 0 16,6-12 0-16,17-12 0 0,17-5 0 15,18-1 0-15,18 2 0 0,9 4-81 16,-10 20-763-16,-1 2-481 0</inkml:trace>
  <inkml:trace contextRef="#ctx0" brushRef="#br0" timeOffset="2829.47">21725 5971 4730 0,'42'-9'924'0,"3"-5"-100"0,5 0 41 16,-7 1-493-16,-8 5-204 0,-8 4-144 15,2 4-24-15,-12 0-580 0,-5 1-2145 0</inkml:trace>
  <inkml:trace contextRef="#ctx0" brushRef="#br0" timeOffset="3253.39">22412 5790 5290 0,'0'0'536'0,"-9"-44"433"16,-7 28-293-16,-5 9-244 0,1 7-143 15,-3 8-289-15,-2 10 0 0,4 7 0 16,3 6 0-16,5 7 0 0,5 5 0 16,4 6 0-16,0 1 0 0,4 1 0 15,6-3 0-15,4-6 0 16,9-10 0-16,4-9 0 0,12-11 0 16,4-12 0-16,2-7 0 15,1-8 0-15,-5-8 0 0,-4-1 0 16,-8-1 0-16,-11 1-245 0,-7-1-679 15,1 7-193-15,-8 0-2773 0</inkml:trace>
  <inkml:trace contextRef="#ctx0" brushRef="#br0" timeOffset="3624.56">22749 5871 2861 0,'-11'-37'1364'0,"5"10"-75"0,-2-1-441 16,-2 12-135-16,-3 7 391 0,-1 7-1091 16,1 5-13-16,-1 13 0 15,-1 9 0-15,-1 7 0 0,1 8 0 16,3 1 0-16,4 0 0 0,8 1 0 16,2-5 0-16,10-3 0 0,7-7 0 15,6-8 0-15,-1-6 0 0,7-9 0 16,0-5 0-16,-4-8 0 0,-6-6-53 15,-5-4-435-15,-5-4 56 0,-3-4-365 16,-6 6-235-16,-2-2-413 0</inkml:trace>
  <inkml:trace contextRef="#ctx0" brushRef="#br0" timeOffset="3937.9">22829 6005 5546 0,'0'0'796'16,"-10"61"-359"-16,8-32 207 16,2-8-544-16,0-5-68 0,2-7-4 15,0-7-16-15,0-2-12 0,4-11 108 16,3-14 40-16,1-7-32 0,2-9 36 16,-1-4-100-16,-1 3-31 0,4-1-21 15,-3 3 0-15,1 8 0 0,-1 9 0 16,-1 12 0-16,2 11 0 0,-1 11 0 15,-1 8 0-15,-2 9 0 0,3 5 0 16,-5 2 0-16,4 5 0 0,0 0 0 16,1-2 0-16,1-4 0 0,3-7 0 15,-5-2 0-15,2-6 0 16,-5-7-1621-16,-5-5-1985 0</inkml:trace>
  <inkml:trace contextRef="#ctx0" brushRef="#br0" timeOffset="4296.88">23286 5160 5806 0,'0'0'953'0,"0"0"-273"0,0 0 73 0,0 0-753 0,-37 41 0 16,33 3 0-16,2 9 0 15,4 4 0-15,6 5 0 0,4 4 0 16,-1 8 0-16,-1 4 0 0,-6 4 0 16,-4-1 0-16,-2-3 0 15,-4-5 0-15,-2-11 0 0,-3-10 0 16,1-12 0-16,-4-14-1497 0,5-10-4450 0</inkml:trace>
  <inkml:trace contextRef="#ctx0" brushRef="#br0" timeOffset="4480.52">23088 5874 6563 0,'0'0'856'16,"35"-37"-96"-16,-8 18-747 0,0 3-13 15,-1 1 0-15,1 2 0 16,0 2 0-16,0 1 0 0,-4 3 0 16,6 4 0-16,-7 3 0 0,1 6-21 15,-6 5-1800-15,-3-1-107 16,-3 4-878-16</inkml:trace>
  <inkml:trace contextRef="#ctx0" brushRef="#br0" timeOffset="4621.58">23443 6101 5794 0,'0'0'1269'16,"0"0"-673"-16,0 0-292 0,0 0-75 16,0 0-229-16,4-48 0 0,0 11 0 15,1-5 0-15,5 2 0 0,0 5 0 16,5 8 0-16,-1 11 0 0,-1 6 0 15,-1 5 0-15,-2 3 0 0,1 1 0 16,-3 0-1217-16,0 1-872 0</inkml:trace>
  <inkml:trace contextRef="#ctx0" brushRef="#br0" timeOffset="4945.7">23840 5979 5170 0,'0'0'1088'0,"-14"-36"473"16,7 17-1188-16,-3 5-373 0,-4 6 0 16,-3 4 0-16,-2 4 0 0,-5 12 0 15,1 7 0-15,0 8 0 0,5 5 0 16,5 4 0-16,7-1 0 0,8 1 0 15,10-4 0-15,7-8 0 0,14-8 0 16,2-8 0-16,11-8 0 0,-5-8 0 16,-4-7 0-16,-8-5 0 15,-8-5 0-15,-11-1 0 0,-6-2 0 16,-4-1 0-16,-6-3-869 0,-2 8-452 16,-2-2-3165-16</inkml:trace>
  <inkml:trace contextRef="#ctx0" brushRef="#br0" timeOffset="5164.51">24072 5379 7011 0,'0'0'904'0,"0"0"-627"0,0 0-277 16,0 0 0-16,-21 55 0 0,9-8 0 15,1 11 0-15,7 7 0 0,4 0 0 16,4 4 0-16,4 2 0 0,1-2 0 15,-3-3 0-15,-2-8 0 0,4-11 0 16,-1-11 0-16,1-14 0 0,4-15-193 16,-1-11-799-16,-1-7-149 15,-2-11-1772-15</inkml:trace>
  <inkml:trace contextRef="#ctx0" brushRef="#br0" timeOffset="5319.16">24214 5402 6330 0,'0'0'1121'15,"-14"36"-389"-15,8-4-723 0,-3 12-9 16,1 8 0-16,6 1 0 0,2 2 0 16,8 2 0-16,5-5 0 15,1 0 0-15,1-2 0 0,-3-4 0 16,-4-1 0-16,-4-4 0 0,-4-7-77 16,-4-11-2176-16,-2-8-1320 0</inkml:trace>
  <inkml:trace contextRef="#ctx0" brushRef="#br0" timeOffset="5605.2">24413 5999 6811 0,'0'0'984'16,"0"0"-587"-16,0 0-397 0,22-42 0 16,-5 25 0-16,2-1 0 0,-1 0 0 15,3-1 0-15,0 0 0 16,-5 0 0-16,1 0 0 0,-7 4 0 15,-6-2 0-15,-4 3 0 0,-2 1 0 16,-8 1 0-16,-5 6 0 0,-3 6 0 16,-5 8 0-16,2 10 0 15,-6 9 0-15,0 6 0 0,1 4 0 16,7 3 0-16,7 0 0 0,9-1 0 16,8-3 0-16,9-6 0 0,9-6 0 15,4-7 0-15,6-7-37 0,0-6-823 16,2-4 148-16,-2-5-21 0,-6-2-1084 15,-4-4-220-15</inkml:trace>
  <inkml:trace contextRef="#ctx0" brushRef="#br0" timeOffset="5818.16">24803 5864 4942 0,'0'0'1957'0,"0"-37"-1173"0,0 23-275 16,-2 7-509-16,-4 3 0 0,-4 3 0 15,-3 1 0-15,-5 7 0 16,-1 6 0-16,3 7 0 0,-1 7 0 15,1 5 0-15,3 2 0 0,5-4 0 16,8-2 0-16,2-6 0 0,10-4 0 16,5-6 0-16,1-7 0 15,3-5 0-15,4-7 0 0,2-9 0 16,0-7 0-16,0-4-45 0,-7-6-1015 16,-3 7-317-16,-7-3-852 0</inkml:trace>
  <inkml:trace contextRef="#ctx0" brushRef="#br0" timeOffset="5950.41">24896 5256 6438 0,'0'0'1101'0,"0"0"-541"0,-6 42-467 16,0 0-93-16,2 11 0 0,0 6 0 15,2 11 0-15,2 8 0 16,0 3 0-16,4 4 0 0,0-4 0 16,2-1 0-16,-4-7 0 0,-2-3 0 15,0-21-685-15,-4-4-2056 0</inkml:trace>
  <inkml:trace contextRef="#ctx0" brushRef="#br0" timeOffset="6815.77">21451 7157 2241 0,'0'0'2653'0,"0"0"-1749"0,0-42 221 0,0 36-321 16,2 2-339-16,-2 3-465 0,0 1 0 15,-2 2 0-15,-7 10 0 0,-9 15 0 16,-5 7 0-16,-4 9 0 16,0 0 0-16,6-8 0 0,9 4 0 15,-2-1 0-15,12 0 0 0,-1 0 0 16,3-2 0-16,9-5 0 0,5-9 0 16,3-8 0-16,5-9 0 0,7-5 0 15,-2-9 0-15,2-7 0 0,-2-4 0 16,-6-1 0-16,-3-3 0 0,-5 4 0 15,-3 1 0-15,-4 6 0 16,-2 5 0-16,-4 4 0 0,5 4 0 16,-5 12 0-16,0 9 0 0,0 9 0 15,-5 4 0-15,3 2 0 0,2-3 0 16,2-2 0-16,9-4 0 16,7-4 0-16,1-6 0 0,2-2 0 15,6-7 0-15,-1-7 0 0,5-3 0 16,0-13 0-16,5-8 0 0,-7-8 0 15,-5-8 0-15,-1-4 0 16,-4-2 0-16,-7-2 0 0,-4-2 0 16,-4-3 0-16,-4 2 0 0,-4 4 0 15,-4 4 0-15,-4 9 0 0,-3 10 0 16,7 8 0-16,2 7 0 0,4 4-165 16,2 0-2432-16</inkml:trace>
  <inkml:trace contextRef="#ctx0" brushRef="#br0" timeOffset="7730.29">22370 7299 5086 0,'0'0'1264'0,"0"0"-771"0,0 0-85 16,48-2 264-16,-3-3-403 0,11-2-269 15,8-4 0-15,0 0 0 0,-4 1 0 16,-6 2 0-16,-13 3 0 16,-5 1 0-16,-14 3 0 0,-7 1 0 15,-9 1 0-15,-6 2-1449 0,0-2-396 16,0 1-664-16</inkml:trace>
  <inkml:trace contextRef="#ctx0" brushRef="#br0" timeOffset="7979.11">22354 7433 5234 0,'0'0'1224'0,"0"0"-435"15,0 0 156-15,0 0-945 0,64 10 0 16,-23-4 0-16,9 2 0 0,-5-2 0 16,-1-3 0-16,-3 2 0 15,-4 1 0-15,5-4 0 0,-15 1 0 16,1-3-685-16</inkml:trace>
  <inkml:trace contextRef="#ctx0" brushRef="#br0" timeOffset="8684.6">23532 7215 2269 0,'0'0'2365'0,"0"0"-1141"0,31-44-403 0,-25 37-161 0,-6 2 172 15,0 3-811-15,0 2-21 0,-6 2 0 16,-10 14 0-16,-9 12 0 16,-6 10 0-16,6 7 0 0,2-2 0 15,11-3 0-15,1-2 0 0,3-1 0 16,6-4 0-16,2-7 0 16,8-5 0-16,7-9 0 0,8-6 0 15,1-6 0-15,7-6 0 0,-2-7 0 16,-4-3 0-16,0-6 0 0,-6 2 0 15,-3 0 0-15,-3 1 0 0,-7 5 0 16,-2 4 0-16,-2 7 0 16,-2 3 0-16,-6 8 0 0,-3 12 0 15,-1 5 0-15,2 5 0 0,6-2 0 16,4-4 0-16,8-3 0 0,7-3 0 16,1-6 0-16,5-5 0 0,8-6 0 15,-2-2 0-15,0-8 0 0,-4-6 0 16,-3-5 0-16,-1-4 0 0,-4-4 0 15,-3-3 0-15,1-1 0 16,-3-2 0-16,-2-3 0 0,-1-2 0 16,-5-1 0-16,-4 2 0 0,0 1 0 15,-2 7 0-15,-2 9 0 0,-1 9 0 16,3 8 0-16,2 4 0 0,-2 12-265 16,0 0-2064-16,0 8 64 0</inkml:trace>
  <inkml:trace contextRef="#ctx0" brushRef="#br0" timeOffset="9107.09">24113 7656 5862 0,'0'0'1213'0,"0"0"-365"0,8-43-579 0,-8 35-269 15,-2 2 0-15,-6 0 0 0,-2 6 0 16,-7 0 0-16,-4 12 0 0,3 7 0 15,-1 7 0-15,5 6 0 16,-1 5 0-16,9 0 0 0,6-1 0 16,8-4 0-16,9-4 0 0,6-7 0 15,1-6 0-15,9-6 0 0,-4-9 0 16,0-4 0-16,-4-10 0 0,-6-5 0 16,-7-5 0-16,-6-2 0 0,-6-5 0 15,-4 0 0-15,-8-2 0 0,-1-1 0 16,-3-1 0-16,-1 3 0 0,-1 3 0 15,3 9-329-15,-1 0-2816 0</inkml:trace>
  <inkml:trace contextRef="#ctx0" brushRef="#br0" timeOffset="16284.46">24696 7258 4029 0,'0'0'1669'0,"0"0"-925"0,-35 7 429 0,31-4-677 16,4 4-415-16,6 0-81 0,19 1 0 15,10-5 0-15,12-3 0 0,9-3 0 16,2-6 0-16,0 0 0 0,-4 0 0 15,-7 2 0-15,-12 4 0 16,-10 2 0-16,-10 1 0 0,-9 1-545 0,-4 0-980 16,-6 5-500-16</inkml:trace>
  <inkml:trace contextRef="#ctx0" brushRef="#br0" timeOffset="16453.59">24729 7425 6114 0,'0'0'501'16,"0"0"595"-16,0 0-615 0,0 0-481 16,43 6 0-16,-5-6 0 0,11 0 0 15,5-4 0-15,2 1 0 0,0 0 0 16,6 3 0-16,-2-1 0 16,-15 1 0-16,-2-1-3887 0</inkml:trace>
  <inkml:trace contextRef="#ctx0" brushRef="#br0" timeOffset="17039.99">27168 6745 4498 0,'0'0'596'0,"-4"-41"-140"0,-4 23 392 0,-9 8-231 15,-3 4-373-15,-5 6-16 0,-4 4-12 16,-2 7-216-16,-2 6 32 0,0 1 4 15,4 0-24-15,6 1-12 0,9-2 4 16,7-3-4-16,7-2 0 16,11-2-8-16,9 0-4 0,11 2 12 15,11 1 20-15,7 3 8 0,7 3-20 16,2 4 24-16,0 2-20 0,-2 1-12 16,-11-1 16-16,-10-1-4 15,-12-1-12-15,-13 0 20 0,-10-4-20 16,-8 1 0-16,-11-4 56 0,-7 0-40 15,-10-1 92-15,-5-3-11 0,-6-1-97 16,-5-4 0-16,0-1-49 0,1-4-155 16,3 1-128-16,3-2-933 15,11 1-79-15,1 1-565 0</inkml:trace>
  <inkml:trace contextRef="#ctx0" brushRef="#br0" timeOffset="17372.88">26317 7427 6759 0,'0'0'500'0,"55"18"-256"0,5-11 300 0,19-3-399 0,20-4-145 0,13 0 0 15,10-6 0-15,2-1 0 0,-7 0 0 16,-9 1 0-16,-15 3 0 0,-19 2 0 15,-18 1 0-15,-19 5-121 16,-22 3-927-16,-9 0-441 0,-14 5-672 0</inkml:trace>
  <inkml:trace contextRef="#ctx0" brushRef="#br0" timeOffset="18018.54">26755 7815 5042 0,'0'0'520'16,"0"0"649"-16,0 0-605 0,-19 36-88 16,9-2-55-16,-1 6-421 0,1 3 0 15,4 1 0-15,2-2 0 16,0 0 0-16,4-6 0 0,0-4 0 16,0-7 0-16,2-8 0 0,-2-8 0 15,0-4 0-15,4-7 0 0,4-15 0 16,5-14 0-16,3-11 0 0,3-10 0 15,-3-2 0-15,1 6 0 16,1-4 0-16,-3 2 0 0,1 8 0 16,-3 13 0-16,-7 10 0 0,-2 11 0 15,-2 6 0-15,0 2 0 0,0 6 0 16,2 7 0-16,1 7 0 0,-1 4 0 16,0 1 0-16,0-4 0 0,0-2 0 15,2-2 0-15,1-6 0 0,-3-3 0 16,2-5 0-16,0-3 0 15,4 0 0-15,7-9 0 0,2-4 0 16,1-5 0-16,-1-1 0 0,-3 1 0 16,-3 5 0-16,-5 4 0 0,-4 4 0 15,-2 3 0-15,0 1 0 16,0 1 0-16,2 6 0 0,3 10 0 16,1 8 0-16,2 4 0 0,1 4 0 15,-1-2 0-15,-2-5 0 0,3-1 0 16,-1 0 0-16,2 0 0 0,-1 0 0 15,-1-2 0-15,-4-6-2438 16,-2-6-1692-16</inkml:trace>
  <inkml:trace contextRef="#ctx0" brushRef="#br0" timeOffset="18314.06">27437 7999 3409 0,'0'0'2889'0,"-33"-7"-2396"0,12 1 79 16,0 0 232-16,-1-2-779 0,-3 3-25 16,-2 1 0-16,0 3 0 0,0 1 0 15,0 6 0-15,9 3 0 0,5 3 0 16,7 2 0-16,6 1 0 16,11 2 0-16,9 5 0 0,7 2 0 15,8 2 0-15,7 2 0 0,1-1 0 16,0-1 0-16,1-2 0 0,-9-2 0 15,-8-1 0-15,-11-1 0 0,-16 0 0 16,-10-1 0-16,-15 0 0 16,-14 0 0-16,-7 1 0 0,-7 0 0 15,-7-1 0-15,-4-1 0 0,2-2 0 16,-2 0 0-16,-3-6 0 0,18-5-2658 16,-5-5-1656-16</inkml:trace>
  <inkml:trace contextRef="#ctx0" brushRef="#br0" timeOffset="18968.18">25732 8058 2729 0,'0'0'2465'0,"0"0"-1341"0,0 0-543 16,0 0 283-16,0 0-435 0,14 49-429 15,-6-13 0-15,1 8 0 0,-1 0 0 16,4-4 0-16,5-4 0 16,-1-2 0-16,3-3 0 0,2-4 0 15,-1-2 0-15,1-7 0 0,-3-4 0 16,1-6 0-16,-4-8 0 0,1-4 0 15,-3-14 0-15,-1-7 0 0,0-9 0 16,-3-8 0-16,-3-10 0 16,-2-12 0-16,-2-13 0 0,0-12 0 15,0-8 0-15,-2-9 0 0,4-3 0 16,0-2 0-16,5-1 0 0,-1 5 0 16,-2 4 0-16,-2 4 0 0,-4 7 0 15,-8 0 0-15,-2 1 0 0,-3 3 0 16,-3 5 0-16,3 4 0 0,1 4 0 15,0 3 0-15,1 5 0 0,1 7 0 16,-1 5 0-16,5 11 0 0,6 9 0 16,2 10 0-16,15 11 0 15,16 12 0-15,15 7 0 0,18 10 0 16,18 6 0-16,18 1 0 0,18 2 0 16,18-2 0-16,11 0 0 15,2-3 0-15,-9-4 0 0,-18-1 0 16,-16-5 0-16,-36-4-1129 0,-6-4-1464 0</inkml:trace>
  <inkml:trace contextRef="#ctx0" brushRef="#br0" timeOffset="21327.52">18846 9634 1528 0,'0'0'1257'0,"0"0"-37"0,0 0 125 0,0 0-465 0,0 0-263 15,0 0 191-15,0 0-472 0,0 0-135 16,0-3-201-16,21-22 0 0,10-6 0 16,2-1 0-16,-2 2 0 0,6-2 0 15,-2-1 0-15,-4 5 0 0,-4 4 0 16,-8 8 0-16,-7 8 0 0,-6 7 0 16,-2 5 0-16,-4 11 0 15,-4 14 0-15,-2 4 0 0,-2 2 0 16,8-4 0-16,4-8 0 0,10-6 0 15,5-5 0-15,6-6 0 16,-1-6 0-16,5-1 0 0,7-11 0 16,1-4 0-16,-2-2 0 0,-2-3 0 15,-10 4 0-15,-9 1 0 0,-3 4 0 16,-7 3-129-16,-4 4-519 0,0 3-649 16,-4 1-83-16,-1 1-441 0</inkml:trace>
  <inkml:trace contextRef="#ctx0" brushRef="#br0" timeOffset="21650.43">19131 9626 5010 0,'0'0'352'0,"0"0"492"16,35-22-259-16,-28 20-133 0,-7 2 192 16,0 4-420-16,0 10-143 0,-11 18-81 15,-1 12 0-15,-9 10 0 0,0 6 0 16,1-3 0-16,-1 3 0 0,5 3 0 16,-5-3 0-16,9 1 0 0,1-8 0 15,7-3 0-15,4-7 0 16,12-8 0-16,7-7 0 0,8-9 0 15,4-8 0-15,2-7 0 0,4-8 0 16,0-13 0-16,-12 0-329 0,0-13-3597 16</inkml:trace>
  <inkml:trace contextRef="#ctx0" brushRef="#br0" timeOffset="22408.4">19660 9928 1872 0,'0'0'2165'0,"0"0"-1056"0,0 0-425 0,0 0-68 0,0 0 97 0,0 0-373 16,0 0-72-16,0 0 120 0,0 0-351 15,27-39-37-15,-2 17 0 0,2-2 0 16,4-1 0-16,0 5 0 0,2 0 0 15,-2 3 0-15,-4 4 0 16,-6 4 0-16,-7 5 0 0,-2 3 0 16,-3 1 0-16,-3 2 0 0,0 8 0 15,-2 2 0-15,2 4 0 0,3 3 0 16,-1-1 0-16,2-4 0 0,1 0 0 16,5-2 0-16,-1-1 0 0,5-5 0 15,-3-5 0-15,-3-1 0 16,3 0 0-16,-5-6 0 0,-1-1 0 15,-1-5 0-15,-2-1 0 0,-2 0 0 16,5-6 0-16,-5 3 0 0,-2 0-53 16,0 2-1187-16,-4 3-421 0,0 4-1188 0</inkml:trace>
  <inkml:trace contextRef="#ctx0" brushRef="#br0" timeOffset="22936.34">19718 10151 2925 0,'0'0'1016'0,"0"0"-263"0,0 0 319 16,0 0-416-16,0 0-63 0,0 0 343 16,0 0-695-16,0 0-241 0,0 0 0 15,11-9 0-15,1-4 0 0,2-4 0 16,5 2 0-16,0-1 0 0,1 3 0 16,5 1 0-16,-2 3 0 0,4 4 0 15,-2 4 0-15,-1 1 0 0,3 1 0 16,-2 4 0-16,0-2 0 15,0 3 0-15,-3-1 0 0,1-1 0 16,-2-1 0-16,-5-2 0 0,-3-1 0 16,-3 0 0-16,-4 0 0 0,-2 0 0 15,-4 0 0-15,5-1 0 16,-3-2 0-16,0-2 0 0,0-1 0 16,-2-5-1842-16</inkml:trace>
  <inkml:trace contextRef="#ctx0" brushRef="#br0" timeOffset="25325.95">23028 8482 5314 0,'0'0'392'0,"0"0"316"0,0 0-339 0,0 0 19 16,0 0 140-16,0 0-368 0,-4 37-20 15,-3-5 40-15,1 8-167 0,-2 5-13 16,0 1 0-16,-5 2 0 0,-1 0 0 16,-1-2 0-16,1-6 0 15,-1-5 0-15,3-7 0 0,2-5 0 16,3-8 0-16,3-6 0 0,4-3 0 15,4-4 0-15,11-1 0 16,10-1 0-16,10-3 0 0,8-6 0 16,3-2 0-16,-5-2 0 0,2 0 0 15,-5 0 0-15,-7 2-125 0,-6 2-331 16,-9 1-156-16,-6 3-177 0,-5 2-1572 16,-1-4-556-16</inkml:trace>
  <inkml:trace contextRef="#ctx0" brushRef="#br0" timeOffset="25545.82">23249 8620 7023 0,'0'0'92'16,"0"0"492"-16,0 0-91 0,0 0-493 15,-21 35 0-15,13-2 0 0,2 11 0 16,2 2 0-16,4 2 0 0,0 2 0 15,2 0 0-15,2-1 0 16,2 1 0-16,2-4 0 0,-4-2 0 16,1-2 0-16,-1-7 0 0,2-6-237 15,-6-10-1768-15,6-8-856 0</inkml:trace>
  <inkml:trace contextRef="#ctx0" brushRef="#br0" timeOffset="26424.82">20979 9446 6090 0,'0'0'456'0,"0"0"-347"0,0 0 63 15,58 11-136-15,-2-8 156 0,22 1 252 16,15-1-228-16,19-2-28 0,20 4 56 16,23-2-212-16,21 2-19 0,21-2-13 15,22-2 0-15,14-1 0 16,11-2 0-16,6-3 0 0,7-2 0 15,-7-2 0-15,0 1 0 0,-15 0 0 16,-13 2 0-16,-20 1 0 0,-22 2 0 16,-23 0 0-16,-22 2 0 0,-28-2-337 15,-22 0-743-15,-29 2-129 0,-19-5-816 16</inkml:trace>
  <inkml:trace contextRef="#ctx0" brushRef="#br0" timeOffset="28799.79">21637 9951 6058 0,'0'0'380'0,"0"0"277"0,0 0 171 0,0 0-559 16,-42 1-269-16,28 12 0 0,-5 7 0 15,-2 5 0-15,7 2 0 16,0 3 0-16,-1 0 0 0,1-2 0 16,3 1 0-16,5-1 0 0,0-6 0 15,4-2 0-15,2-9 0 0,0-2 0 16,8-6 0-16,7-4 0 0,3-7 0 16,7-6 0-16,2-8 0 0,4 1 0 15,-4-3 0-15,2 3 0 16,-7 4 0-16,-1 5-217 0,-7 5-3 15,-3 6-56-15,-7 1 120 0,-2 1 88 16,-2 10-28-16,0 10 52 0,-2 6 44 16,-4 7 0-16,0-2-4 0,1-3-8 15,5 0-24-15,2-5-12 16,7-3 48-16,7-7-8 0,7-3 24 16,4-8-4-16,0-3 252 0,2-6-52 15,-4-4 44-15,-7-7 169 0,-1-3-425 16,-5-5 0-16,-2-6 0 15,-1-2 0-15,-1-2 0 0,-4-1 0 16,0-1 0-16,0 0 0 0,-4 4 0 16,0 2 0-16,-4 9 0 0,0 8 0 15,0 7 0-15,2 5-525 0,-2 6-2724 0</inkml:trace>
  <inkml:trace contextRef="#ctx0" brushRef="#br0" timeOffset="29076.27">21971 10365 6851 0,'0'0'1324'0,"0"0"-1307"0,0 0-17 0,-20-42 0 16,7 36 0-16,-1 5 0 0,-3 3 0 16,1 9 0-16,-3 8 0 0,5 6 0 15,1 4 0-15,7 4 0 0,2 1 0 16,4-1 0-16,6-2 0 15,5-4 0-15,7-4 0 0,3-6 0 16,2-5 0-16,-1-6 0 0,3-6 0 16,2-7 0-16,2-9 0 0,-6-8 0 15,-3-6 0-15,-7-1 0 0,-9-3 0 16,-4 2 0-16,-6 0 0 0,-5 0 0 16,-5 1 0-16,-3 0 0 0,1 5 0 15,5 6-185-15,5 2-1612 0</inkml:trace>
  <inkml:trace contextRef="#ctx0" brushRef="#br0" timeOffset="29773.74">22261 9948 5602 0,'0'0'844'0,"0"0"-295"0,0 0-85 0,0 0-132 0,0 0-228 0,-21 62-68 0,19-26 72 16,2-1 20-16,0-6-120 16,2-1-4-16,-2 0 9 0,4 0-13 15,-4-7 0-15,0-3 0 0,0-7 0 16,0-8 0-16,0-1 0 15,0-2 0-15,2-9 0 0,2-10 0 16,7-9 0-16,-1-8 0 0,7-2 0 16,-3 4 0-16,5-4 0 0,-1 6 0 15,-1 8 0-15,-7 9 0 0,1 11 0 16,-3 7 0-16,-4 11 0 0,0 6 0 16,-2 5 0-16,0-2 0 15,-2 1 0-15,0-4 0 0,0 3 0 16,-4-3 0-16,2 0 0 0,2-3 0 15,-2-5 0-15,2-5 0 0,0-4 0 16,2-3 0-16,2-1 0 0,7-11 0 16,5-9 0-16,1-5 0 0,1-6 0 15,1 2 0-15,-5 5 0 16,-1 4 0-16,-3 7 0 0,-4 7 0 16,-4 4 0-16,-2 6 0 0,0 5 0 15,0 7 0-15,0 9 0 0,2 2 0 16,-2 3 0-16,2-2 0 15,3-2 0-15,-1 0 0 0,2 1 0 16,2-2 0-16,0-1-129 0,-3-6-2204 16,5-4-876-16</inkml:trace>
  <inkml:trace contextRef="#ctx0" brushRef="#br0" timeOffset="30074.88">22751 10198 7599 0,'0'0'404'0,"0"0"-215"0,-11-34-189 0,9 28 0 0,-2 3 0 16,4-2 0-16,-8 0 0 0,-2 3 0 15,-9 3 0-15,-6 6 0 16,-2 8 0-16,0 1 0 0,9-1 0 16,3 0 0-16,11-1 0 0,4-1 0 15,8 1 0-15,9 2 0 0,6 1 0 16,6 1 0-16,4 4 0 15,2-1 0-15,0 0 0 0,-4-3 0 16,-4 0 0-16,-8-1 0 0,-9-1 0 16,-8-2 0-16,-6 3 0 0,-11-3 0 15,-7 0 0-15,-7 1 0 0,-6-2 0 16,-7-3 0-16,1 0 0 0,-3-3 0 16,5-4 0-16,4-3 0 0,8-5 0 15,11-1-517-15,5-5-1336 0</inkml:trace>
  <inkml:trace contextRef="#ctx0" brushRef="#br0" timeOffset="31498.71">22918 10241 4630 0,'0'0'552'0,"0"0"32"0,-6 38 144 0,6-34-467 0,0-2 31 16,-2-1 336-16,0 1-240 0,0-2-259 15,-2 0-129-15,2-9 0 16,-3-4 0-16,5-6 0 0,0-3 0 16,7-3 0-16,5-1 0 0,3-3 0 15,1 1 0-15,3 2 0 0,-1 3 0 16,1 8 0-16,-1 5 0 15,-1 8 0-15,-3 3 0 0,-1 7 0 16,-5 9 0-16,-2 4 0 0,-6 8 0 16,-2 5 0-16,-8 2 0 0,0 2 0 15,-1-3 0-15,1 1 0 0,0-4 0 16,1-7 0-16,1-5 0 0,8-8 0 16,0-6 0-16,0-5 0 0,0-3 0 15,6-8 0-15,7-13 0 0,3-6 0 16,7-8 0-16,4-7 0 15,2 0 0-15,4-2 0 0,4 0 0 16,0 4 0-16,-2 9 0 0,-6 7 0 16,-10 12 0-16,-9 9 0 0,-6 9 0 15,-6 18 0-15,-6 11 0 0,-4 14 0 16,-7 7 0-16,0 1 0 16,3 3 0-16,4 0 0 0,5-2 0 15,7-5 0-15,15-6 0 0,5-7 0 16,9-9 0-16,9-6 0 15,5-10 0-15,7-8 0 0,3-5 0 16,1-5 0-16,-17-1 0 0,3-4-3927 0</inkml:trace>
  <inkml:trace contextRef="#ctx0" brushRef="#br0" timeOffset="31970.13">21285 10722 5842 0,'0'0'316'0,"0"0"337"0,0 0-345 16,70 17 508-16,1-6-559 15,20 0-257-15,22-4 0 0,13-4 0 16,17-3 0-16,22 0 0 0,9 2 0 16,6 2 0-16,-6 2 0 0,-7 3 0 15,-22 1 0-15,-23 1-169 16,-40-2-1476-16,-16 1-540 0</inkml:trace>
  <inkml:trace contextRef="#ctx0" brushRef="#br0" timeOffset="32684.67">22275 11141 3957 0,'0'0'997'0,"0"0"-145"0,4-39 361 16,-12 25-633-16,-4-2-208 0,-9-1-151 15,-4 1-221-15,-6-1 0 0,-6 3 0 16,-4 5 0-16,4 6 0 0,-1 6 0 16,7 9 0-16,4 10 0 0,7 6 0 15,7 6 0-15,5 3 0 16,8 0 0-16,10 0 0 0,13-3 0 15,10-9 0-15,7-5 0 0,13-9 0 16,3-10 0-16,0-3 0 0,-7-10 0 16,-1-4 0-16,-11-3 0 15,-12-1 0-15,-8-1 0 0,-11 0 0 16,-6-1 0-16,-11 1 0 0,-5 1 0 16,-5 4 0-16,-6 3 0 0,0 2 0 15,-4 6 0-15,0 3 0 16,-2 2 0-16,0 7 0 0,2 4 0 15,7 3 0-15,3 3 0 0,6 1 0 16,9 3 0-16,6 2 0 0,6 2 0 16,11 5 0-16,8 2 0 0,8 4 0 15,2 4 0-15,2 2 0 0,-6 2 0 16,-4-2 0-16,-10 0 0 0,-13-1 0 16,-4-1 0-16,-2-6 0 0,-13-2 0 15,-6-6 0-15,-10-2 0 16,-10-5 0-16,-8-3 0 0,-7-4 0 15,2-5 0-15,6-3 0 0,7-4 0 16,14-9 0-16,4-4 0 16,13-3 0-16,10-3 0 0,17-1-177 15,12-4-691-15,14-1-737 0,-8 5-52 16,7-2-1036-16</inkml:trace>
  <inkml:trace contextRef="#ctx0" brushRef="#br0" timeOffset="32964.62">22625 11353 7087 0,'0'0'488'0,"0"0"20"0,-48-18-399 0,27 14-109 0,-1 1 0 0,1 3 0 16,0 2 0-16,7 5 0 15,1 4 0-15,5 7 0 0,4 5 0 16,4 5 0-16,8 1 0 0,11 1 0 15,8-1 0-15,6-7 0 0,4-4 0 16,0-8 0-16,1-5 0 0,-3-5 0 16,-6-7 0-16,-5-7 0 15,-9-5 0-15,-3-4 0 0,-8-2 0 16,-6 0 0-16,-8 3 0 0,-9 1 0 16,-5 3 0-16,-5 3 0 15,6 2-1393-15,-2-1-1637 0</inkml:trace>
  <inkml:trace contextRef="#ctx0" brushRef="#br0" timeOffset="34568.08">23034 11114 1872 0,'0'0'120'0,"0"0"1649"0,14-38-1120 16,-7 24-25-16,-3-1 572 0,0 0-563 16,-4 1-69-16,0 4 201 0,-10 3-765 15,-11 6 0-15,-8 5 0 16,-10 11 0-16,-3 12 0 0,1 10 0 15,2 7 0-15,8 3 0 0,12 0 0 16,13-4 0-16,8-3 0 0,19-4 0 16,12-7 0-16,12-6 0 0,11-11 0 15,8-4 0-15,2-8 0 0,-6-3 0 16,-12-2-541-16,-11-3-2012 0</inkml:trace>
  <inkml:trace contextRef="#ctx0" brushRef="#br0" timeOffset="35869.08">23724 10873 6462 0,'0'0'141'0,"0"0"483"0,0 0 341 15,0 0-965-15,62-20 0 0,-20 16 0 16,7-1 0-16,3 1 0 0,-2-3 0 16,1 2 0-16,-7 1 0 0,-5-1 0 15,-10 1 0-15,-2 0 0 16,-11 0 0-16,-5 0 0 0,-7 2-757 15,0-2-2361-15</inkml:trace>
  <inkml:trace contextRef="#ctx0" brushRef="#br0" timeOffset="36018.12">24010 10650 2629 0,'0'0'3982'0,"-19"40"-2918"16,13-2-547-16,2 8-517 0,-5 6 0 15,3 3 0-15,2 0 0 0,4-4 0 16,6-6 0-16,7-8 0 0,5-8 0 16,9-9 0-16,-4-9-181 0,2-11-4281 0</inkml:trace>
  <inkml:trace contextRef="#ctx0" brushRef="#br0" timeOffset="36698.08">24435 10629 344 0,'0'0'5326'0,"-10"-36"-4514"15,12 10 273-15,9-2-601 0,1-7-343 16,7 0-141-16,3-1 0 0,7 3 0 16,0 6 0-16,4 6 0 0,-2 6 0 15,0 7 0-15,-4 5 0 16,0 3 0-16,-2 4 0 0,-5 9 0 16,1 7 0-16,-2 8 0 0,-1 5 0 15,-5 7 0-15,-5 6 0 0,-2 4 0 16,-6 5 0-16,-4 2 0 15,-4 0 0-15,-3 2 0 0,-7-1 0 16,-3-1 0-16,-6-2 0 0,-8-5 0 16,2-4 0-16,-4-6 0 0,0-10 0 15,4-10 0-15,2-11 0 0,6-9 0 16,8-12 0-16,5-10 0 0,8-8 0 16,4-11 0-16,10-7 0 0,5-2 0 15,3 4 0-15,5 12 0 16,2 14 0-16,-3 9 0 0,5 11 0 15,-6 5 0-15,4 11 0 0,2 8 0 16,-5 9 0-16,1 5 0 0,2 3 0 16,2 3 0-16,0-5 0 15,2-3 0-15,2-4 0 0,-7-4 0 16,-5-8 0-16,-11-4 0 0,-8-5-1561 16,-4-7-1477-16</inkml:trace>
  <inkml:trace contextRef="#ctx0" brushRef="#br0" timeOffset="37185.58">21295 9785 5290 0,'0'0'784'0,"0"0"-75"0,0 0 507 0,-53 52-1023 0,5-3-193 0,-8 18 0 16,-4 16 0-16,7 6 0 15,5 12 0-15,3 8 0 0,14 13 0 16,10 4 0-16,17 4 0 0,8 2 0 16,10-6 0-16,9-1 0 15,4-11 0-15,8-16 0 0,9-12 0 16,11-13 0-16,18-14 0 0,16-12-625 16,-15-16-1044-16,11-9-2905 0</inkml:trace>
  <inkml:trace contextRef="#ctx0" brushRef="#br0" timeOffset="37728.87">25219 9876 6030 0,'0'0'4'0,"0"0"593"0,31 32-73 0,-17 4 20 0,5 14-51 16,2 12-493-16,5 18 0 15,10 15 0-15,5 10 0 0,4 10 0 16,-3 3 0-16,-11 0 0 0,-17 1 0 16,-16-3 0-16,-23 3 0 15,-18-4 0-15,-15-6 0 0,-8-8 0 16,-11-10 0-16,3-14 0 0,-2-14 0 16,3-18 0-16,11-22 0 15,11-19 0-15,11-14 0 0,15-8-1770 16,13-13-1795-16</inkml:trace>
  <inkml:trace contextRef="#ctx0" brushRef="#br0" timeOffset="38499.69">25610 9778 4225 0,'0'0'1285'0,"0"0"-357"0,0 0-271 0,0 0 147 16,0 0-511-16,0 0-293 0,45-29 0 15,-16 16 0-15,2 4 0 0,0 3 0 16,0 6 0-16,-2 1 0 15,-6 8 0-15,-5 3 0 0,-9 5 0 16,-7 3 0-16,-9 5 0 0,-11 3 0 16,-7 4 0-16,-2-1 0 0,2 0 0 15,5-4 0-15,5-3 0 16,5-5 0-16,8-5 0 0,4-1 0 16,10-3 0-16,15-4 0 0,12-4 0 15,7-2 0-15,8-1 0 0,-3-3 0 16,-5 2 0-16,-11 2 0 15,-10-1 0-15,-13 1 0 0,-6 0 0 16,-6 3 0-16,0 2-497 0,-12 2-2392 0</inkml:trace>
  <inkml:trace contextRef="#ctx0" brushRef="#br0" timeOffset="41070.58">18263 12834 6695 0,'0'0'388'0,"56"-43"-232"0,-9 20 596 15,9 2-551-15,6 0-201 0,11 1 0 16,-3-2 0-16,-2 5 0 0,-12 2 0 16,-15 3 0-16,-8 4 0 0,-12 2 0 15,-5 1 0-15,-5 2 0 0,-3-1-85 16,-6 2-775-16,-2 0-357 0,6-3-2216 16</inkml:trace>
  <inkml:trace contextRef="#ctx0" brushRef="#br0" timeOffset="41353.37">18526 12859 5290 0,'0'0'632'0,"0"0"-132"0,45-40 601 16,-33 35-593-16,-5 3-347 0,1 5-161 15,-2 9 0-15,4 8 0 0,3 6 0 16,-1 6 0-16,1 1 0 0,3 1 0 16,3 3 0-16,-1 1 0 0,-3 1 0 15,-1 3 0-15,-3-2 0 0,-9-1 0 16,-2-2 0-16,0-3 0 16,-6-4 0-16,-9-2 0 0,3-6 0 15,-5-4-793-15,5-6-652 0,-5-4-320 16</inkml:trace>
  <inkml:trace contextRef="#ctx0" brushRef="#br0" timeOffset="41510.76">18482 13423 7467 0,'0'0'725'0,"0"0"-725"0,41-4 0 16,-12-3 0-16,9-3 0 0,-7 2 0 15,0 0 0-15,6-1 0 16,-2 1 0-16,2-2 0 0,2-1 0 15,5 0 0-15,1 0 0 0,-7 2 0 16,-3-5-2894-16</inkml:trace>
  <inkml:trace contextRef="#ctx0" brushRef="#br0" timeOffset="41934.87">19388 12623 4185 0,'0'0'1021'0,"-23"-44"-193"0,2 19 229 16,-4 0-501-16,-2-1-164 0,3 2-239 15,-7 4-153-15,2 1 0 0,0 5 0 16,2 3 0-16,6 7 0 16,5 4 0-16,5 4 0 0,-1 10 0 15,2 9 0-15,-1 8 0 0,5 7 0 16,6 7 0-16,6 5 0 0,11 4 0 15,10 4 0-15,10 4 0 16,4 1 0-16,3-1 0 0,-9 0 0 16,-8-1 0-16,-9-5 0 0,-12-2 0 15,-6-4 0-15,-4-7 0 0,-2-5 0 16,-8-8 0-16,1-7-89 16,-3-6-783-16,3-6-217 0,-3-6-1952 0</inkml:trace>
  <inkml:trace contextRef="#ctx0" brushRef="#br0" timeOffset="42081.99">19065 13268 5326 0,'0'0'1513'16,"0"0"-713"-16,0 0-247 0,0 0-553 16,33-37 0-16,4 29 0 0,9-3 0 15,-3 0 0-15,3 0 0 0,-7 1 0 16,-2 0 0-16,2 1 0 16,-8 2-193-16,-2-9-3004 0</inkml:trace>
  <inkml:trace contextRef="#ctx0" brushRef="#br0" timeOffset="42470.84">20028 12732 6939 0,'0'0'516'16,"0"0"24"-16,0 0-343 0,-43 29-197 16,28 1 0-16,3 9 0 0,4 6 0 0,8-1 0 15,4 2 0-15,2 2 0 16,0 0 0-16,3 2 0 0,-5-2 0 16,-2-2 0-16,-2-5 0 0,0-5 0 15,0-7 0-15,0-7 0 16,-4-8-1085-16,4-8-988 0</inkml:trace>
  <inkml:trace contextRef="#ctx0" brushRef="#br0" timeOffset="42641.81">20165 13104 3789 0,'0'0'4403'0,"0"0"-4403"0,-31 57 0 16,18-22 0-16,3 1 0 15,4-4 0-15,2-1 0 0,4-6 0 16,0-6 0-16,4-6 0 0,-2-6 0 16,8-6 0-16,-4-1-913 0,5-12-1496 0</inkml:trace>
  <inkml:trace contextRef="#ctx0" brushRef="#br0" timeOffset="42766.93">20322 12728 6266 0,'0'0'453'15,"0"0"-409"-15,0 0-44 0,0 0-20 16,0 0-1049-16,0 0-648 0</inkml:trace>
  <inkml:trace contextRef="#ctx0" brushRef="#br0" timeOffset="43434.77">20423 13223 4081 0,'0'0'949'0,"0"0"-297"0,2-41 429 16,-6 28-585-16,0 2-72 0,0 1 85 16,-2 0-509-16,-1 0 0 0,3-1 0 15,-2 3 0-15,2 3 0 0,2 0 0 16,-6 2 0-16,1-2 0 16,-7 5 0-16,-5 2 0 0,-1 10 0 0,-5 11 0 15,4 3 0-15,5 4 0 16,1 0 0-16,5-2 0 15,10-2 0-15,4-5 0 0,6-4 0 16,7-5 0-16,4-6 0 0,-1-4 0 16,5-5 0-16,-4-5 0 0,-3-4 0 15,-1-2 0-15,-5-2 0 0,-1 0 0 16,-3-1 0-16,-4 2 0 0,2-1 0 16,-4 3 0-16,0 1 0 0,-2 3 0 15,0 3 0-15,0 3 0 16,0 1 0-16,4 0 0 0,-4 2 0 15,0 0 0-15,0 0 0 0,0 6 0 16,2 5 0-16,1 6 0 0,-1 5 0 16,-2 5 0-16,0 4 0 0,0 4 0 15,0 7 0-15,0 6 0 0,0 4 0 16,-5 2 0-16,-1-2 0 16,0 2 0-16,-8-1 0 0,-3 0 0 15,-8-4 0-15,-4-5 0 0,-6-6 0 16,4-11 0-16,-6-7 0 0,2-10 0 15,2-10 0-15,6-5 0 16,6-11 0-16,9-12 0 0,4-9 0 16,8-7 0-16,4-7 0 0,8-4 0 15,7-2 0-15,3-3 0 0,9-1 0 16,5-2 0-16,3-1 0 0,8-4-325 16,-11 19-1012-16,-3-4-3141 0</inkml:trace>
  <inkml:trace contextRef="#ctx0" brushRef="#br0" timeOffset="43780.88">20584 12670 6370 0,'0'0'661'0,"0"55"-209"0,0-18 257 16,0 5-709-16,0 4 0 0,-4 3 0 15,-2 0 0-15,2-1 0 0,0-1 0 16,-2 0 0-16,-1-3 0 15,3-3 0-15,-2-4 0 0,2-6 0 0,-2-11 0 16,6-8 0-16,0-8 0 16,0-4 0-16,10-14 0 0,7-11 0 15,3-7 0-15,1-3 0 0,0 3 0 16,-5 9 0-16,-8 10 0 0,-1 6 0 16,-5 5 0-16,-2 2 0 0,0 2 0 15,0 10 0-15,2 7 0 16,0 3 0-16,2 4 0 0,0-5 0 15,-2-5 0-15,6-5 0 0,3-5 0 16,-3-5 0-16,6-3 0 0,-1-3-1029 16,-3-9-1408-16</inkml:trace>
  <inkml:trace contextRef="#ctx0" brushRef="#br0" timeOffset="43966.83">20884 12675 7863 0,'0'0'329'0,"0"0"-329"15,0 0 0-15,0 0 0 16,-21 69 0-16,11-17 0 0,0 7 0 0,4 5 0 16,1-2 0-16,5 1 0 15,0 2 0-15,0-1 0 0,-2-3 0 16,-6-3 0-16,4-6 0 0,-4-6 0 16,-7-9 0-16,5-14-249 0,0-9-2064 15,-1-14-996-15</inkml:trace>
  <inkml:trace contextRef="#ctx0" brushRef="#br0" timeOffset="44074.98">20737 13126 6370 0,'0'0'813'0,"38"-35"-257"0,-12 17-103 15,-5 4-453-15,6-2 0 0,-2-4 0 16,2 1 0-16,-7 5-569 0,-3-5-3333 16</inkml:trace>
  <inkml:trace contextRef="#ctx0" brushRef="#br0" timeOffset="44619.85">21037 12851 7531 0,'-10'36'404'15,"4"-1"-147"-15,-1 9-257 0,1-1 0 16,4 1 0-16,0-3 0 0,4-3 0 16,4-4 0-16,5-6 0 0,-1-3 0 15,0-8 0-15,-6-7 0 16,5-5 0-16,-3-5 0 0,2-8-129 15,2-10-271-15,5-9-32 0,-5-5-184 16,-3 0 447-16,-3 1 169 0,0 1 60 16,0 6-28-16,-2 7 41 0,0 6-21 15,-2 6 68-15,0 5 0 0,0 3 368 16,-2 6-384-16,0 10-76 16,0 4 60-16,2 3-4 0,0-4-32 15,2-2 60-15,4-4-104 0,4-5 12 16,3-4 8-16,1-5-12 15,1-2-16-15,-1-7 68 0,1-3-60 16,-5-2 68-16,0 0 33 0,1-1-109 0,-1 4 0 16,-4 2 0-16,-2 3 0 15,-2 2 0-15,1 2 0 0,-1 0 0 16,2 11 0-16,0 10 0 0,-2 7 0 16,-2 8 0-16,0 4 0 0,-2 2 0 15,-2 6 0-15,-2 5 0 16,-3 5 0-16,-1 0 0 0,-7 0 0 15,-3 0 0-15,-3-2 0 0,-6-3 0 16,-2-3 0-16,-2-3 0 0,-4-9 0 16,6-8 0-16,-6-11 0 0,10-11 0 15,0-9 0-15,6-12 0 0,7-12 0 16,3-9 0-16,11-10 0 16,0-11 0-16,9-6 0 0,3-4 0 15,15 0 0-15,4 1 0 0,12 2 0 16,1-1-305-16,-11 16-1864 15,-2 1-1785-15</inkml:trace>
  <inkml:trace contextRef="#ctx0" brushRef="#br0" timeOffset="45071.91">21988 13162 5050 0,'0'0'652'0,"0"-36"160"0,-10 21 413 0,-5 6-772 0,-8 1-453 0,1 4 0 0,-3 0 0 15,-2 2 0-15,6 2 0 16,3 6 0-16,5 4 0 0,7 8 0 15,2 11 0-15,4 7 0 0,0 6 0 16,10 2 0-16,1-2 0 0,5-5 0 16,5-4 0-16,2-8 0 0,1-11 0 15,5-10 0-15,-2-9 0 0,2-18 0 16,2-13 0-16,-10 4-1085 16,0-7-3986-16</inkml:trace>
  <inkml:trace contextRef="#ctx0" brushRef="#br0" timeOffset="45218.23">22133 12717 6546 0,'0'0'441'0,"-19"42"467"0,13-3-611 15,-4 8-297-15,-3 4 0 0,1 3 0 16,1 2 0-16,1-2 0 0,4 1 0 16,4-2 0-16,2-3 0 0,0-6 0 15,8-6 0-15,4-9 0 16,7-5 0-16,-2-11-869 0,5-7-2521 0</inkml:trace>
  <inkml:trace contextRef="#ctx0" brushRef="#br0" timeOffset="45968.42">22298 13066 6310 0,'0'0'1497'0,"-37"-20"-1112"0,16 19-385 15,5 8 0-15,1 9 0 0,1 8 0 16,1 5 0-16,1 3 0 0,4 0 0 15,6-2 0-15,2-2 0 16,2-3 0-16,8-6 0 0,4-3 0 16,1-5 0-16,-1-6 0 0,1-5 0 15,1-4 0-15,1-8 0 0,1-3 0 16,-1-3 0-16,-3-2 0 0,1 0 0 16,-3-1 0-16,-5 4 0 0,3 1 0 15,-6 5 0-15,0 5 0 16,-2 3 0-16,-2 3 0 0,0 8 0 15,0 8 0-15,-2 7 0 0,0 6 0 16,0-2 0-16,2-1 0 0,0-6 0 16,4-4 0-16,4-4 0 0,5-5 0 15,5-3 0-15,1-3-281 0,2-3-311 16,-1-7 408-16,-1-4-252 16,2-7-313-16,1-2 269 0,-7 0-52 15,1-1-45-15,-3 2 157 0,-5 2 272 16,-4 6 148-16,-2 5 192 0,-2 4 213 15,0 4 183-15,-2 7-88 16,-2 9-76-16,-6 8 144 0,-1 6-319 16,1 2-69-16,0-3 64 0,4-6-160 15,1-5 12-15,5-1 92 0,0-8-156 16,2-3 20-16,1-3 8 0,1-3-40 16,0 0 4-16,2-5 108 0,4-7-52 15,5-8-12-15,-3-4 8 16,1-3-64-16,-3 1 0 0,0 3-8 15,1 3 12-15,-3 1-16 0,-2 8 0 16,-2 4-8-16,-2 5 8 0,-2 2 0 16,0 3-32-16,0 8 32 0,-2 8 0 15,-2 5 8-15,0 1-8 0,2-4 0 16,2-3 4-16,0-4-4 0,0-4 4 16,2-6 8-16,2-1-12 15,2-2 36-15,1-1-24 0,1-3 45 16,-2-9-57-16,4-8 0 0,1-3 0 15,1-2 0-15,-4 2 0 16,1 4 0-16,-3 4 0 0,-2 5 0 16,0 4 0-16,-4 5 0 0,2 2 0 15,0 9 0-15,2 8 0 0,0 6 0 16,-1 3 0-16,-3 0 0 0,0-2 0 16,4-1 0-16,-4-1 0 15,0-2 0-15,0-2 0 0,0-2 0 16,4-4-309-16,-2-4-831 0,4-3-2186 0</inkml:trace>
  <inkml:trace contextRef="#ctx0" brushRef="#br0" timeOffset="46342.08">22802 13857 5826 0,'0'0'1285'0,"-22"61"-681"0,11-32-127 0,5-10-477 0,2-7 0 0,0-4 0 16,4-6 0-16,0-2 0 16,0-4 0-16,6-12 0 0,2-15 0 15,1-10 0-15,1-11 0 0,0-8 0 16,1-5 0-16,-3-9 0 0,0-6 0 16,2-9 0-16,1 0 0 15,-1 4 0-15,5 12 0 0,-1 21 0 16,1 17 0-16,1 13 0 0,-6 11 0 15,-7 3 0-15,3 4 0 0,-4 4 0 16,0 1 0-16,4 11 0 0,-2 10 0 16,0 6 0-16,-2 4 0 0,-2 2 0 15,-6-5 0-15,0 2 0 0,-2-2 0 16,-3-3 0-16,1-3 0 0,2-6 0 16,2-5 0-16,1-4 0 15,3-3-177-15,0-4-575 0,2 0 52 16,0-1-1053-16,0 0-84 0</inkml:trace>
  <inkml:trace contextRef="#ctx0" brushRef="#br0" timeOffset="46600.08">23032 13387 4386 0,'0'0'2044'0,"43"-25"-1055"16,-22 9-216-16,-5 0-773 0,1 1 0 16,-5-3 0-16,-3-2 0 15,-5-2 0-15,-4 0 0 0,0 3 0 16,-4 4 0-16,-5 4 0 0,-3 9 0 15,-5 2 0-15,3 7 0 0,-3 8 0 16,-3 7 0-16,3 4 0 0,1 6 0 16,5 1 0-16,5 0 0 0,6-2 0 15,6-2 0-15,9-5 0 0,6-7 0 16,3-3 0-16,7-8 0 16,4-6 0-16,7-4 0 0,-3-7-97 15,-4-5-979-15,-8 4-217 0,-6-1-696 0</inkml:trace>
  <inkml:trace contextRef="#ctx0" brushRef="#br0" timeOffset="46786.01">23394 13271 6883 0,'0'0'1020'15,"0"0"-731"-15,0 0-289 0,-48-18 0 16,25 33 0-16,1 5 0 0,-3 7 0 16,2 2 0-16,4 4 0 0,9-2 0 15,4-1 0-15,6-3 0 16,4-5 0-16,8-5 0 0,7-6 0 15,4-6 0-15,2-5 0 0,1-11 0 16,1-8 0-16,-2-5 0 0,-4-9-833 16,-5 7-476-16,-3-4-636 0</inkml:trace>
  <inkml:trace contextRef="#ctx0" brushRef="#br0" timeOffset="46926.1">23427 12851 6639 0,'0'0'1352'16,"0"0"-1151"-16,-4 42-201 0,1-3 0 15,-3 15 0-15,0 7 0 16,0 7 0-16,4 4 0 0,0-1 0 16,2-3 0-16,6-7 0 0,-2-5 0 15,4-10 0-15,-1-9 0 0,-5-12-1465 16,4-8-1853-16</inkml:trace>
  <inkml:trace contextRef="#ctx0" brushRef="#br0" timeOffset="47560.01">23989 13551 5974 0,'0'0'1017'0,"0"0"-253"0,37 54-327 15,-27-29-437-15,-3 2 0 0,-3 3 0 16,-4 1 0-16,-4 2 0 0,-9 0 0 16,-7 1 0-16,-5 0 0 0,-4-3 0 15,-4-2 0-15,0-4 0 0,2-7 0 16,4-9 0-16,6-7 0 16,7-2-2566-16,7-13-2200 0</inkml:trace>
  <inkml:trace contextRef="#ctx0" brushRef="#br0" timeOffset="48295.07">24785 13441 3133 0,'0'0'1220'0,"0"0"-319"0,0 0 395 0,0 0-707 15,0 0-85-15,0 0 45 16,0 0-549-16,0 0 0 0,12-49 0 15,-1 18 0-15,1-2 0 0,-2 0 0 16,3 0 0-16,1 0 0 0,1 4 0 16,1 4 0-16,1 6 0 0,-3 10 0 15,-1 5 0-15,-3 5 0 0,-4 11 0 16,-2 8 0-16,-4 9 0 16,-2 8 0-16,-4 3 0 0,-6 1 0 15,1 1 0-15,1-4 0 0,2-4 0 16,1-5 0-16,3-8 0 0,2-7 0 15,2-4 0-15,0-7 0 16,2-3 0-16,4-7 0 0,11-10 0 16,2-7 0-16,3-8 0 0,3-5 0 15,0 0 0-15,4-1 0 0,0-1 0 16,2 4 0-16,-4 8 0 0,-9 10 0 16,-3 10 0-16,-9 7 0 15,-6 8 0-15,-4 17 0 0,-6 9 0 16,-5 11 0-16,1 7 0 0,-1 0 0 15,1 2 0-15,3 1 0 0,1-1 0 16,6-2 0-16,0-3 0 0,4-5 0 16,4-4 0-16,4-5 0 0,2-6 0 15,3-7 0-15,1-10 0 0,3-8-21 16,-3-4-1447-16,1-4-397 0</inkml:trace>
  <inkml:trace contextRef="#ctx0" brushRef="#br0" timeOffset="49090.96">25403 13397 3177 0,'0'0'1132'0,"0"0"173"0,0 0-781 15,0 0-176-15,58-51 93 0,-31 24-173 16,4-1-8-16,-5 3 152 0,1-1-240 16,-2 2-19-16,-4 4-153 15,-7 6 0-15,-5 6 0 0,-5 5 0 16,-4 3 0-16,2 5 0 0,-2 8 0 15,0 4 0-15,0 3 0 0,0 1 0 16,0-3 0-16,6 0 0 0,0-3 0 16,2-4 0-16,5 2 0 0,1-7 0 15,1-2 0-15,5-4 0 0,1-7 0 16,2-6 0-16,4-3 0 0,-7-2 0 16,-3-3 0-16,-5 2 0 15,-1 1-41-15,-9 2-531 0,0 5-76 16,-2 4-1161-16,-4 2-644 0</inkml:trace>
  <inkml:trace contextRef="#ctx0" brushRef="#br0" timeOffset="49469.88">25465 13541 4093 0,'0'0'801'0,"0"0"347"15,0 0-495-15,23-36-189 0,-9 17 180 16,5-1-324-16,-1 1-251 0,3 4-69 16,-2 2 0-16,-3 5 0 15,-4 3 0-15,-3 4 0 0,-3 1 0 16,-2 5 0-16,0 7 0 0,0 9 0 15,-2 7 0-15,0 1 0 0,3 1 0 16,3-4 0-16,4-4 0 16,3-4 0-16,3-3 0 0,3-7 0 15,2-5 0-15,2-5 0 0,-1-9 0 16,-3-5 0-16,-6-4 0 0,-3 1 0 16,-4-2 0-16,-4 2 0 15,-2 4-733-15,-2 1-956 0</inkml:trace>
  <inkml:trace contextRef="#ctx0" brushRef="#br0" timeOffset="49808.37">26246 13219 6298 0,'0'0'665'16,"0"0"199"-16,0 0-499 0,-37-15-365 16,6 16 0-16,-4 12 0 0,-4 9 0 15,-1 9 0-15,1 7 0 0,8 6 0 16,6 4 0-16,11 0 0 0,10-1 0 16,8-4 0-16,16-7 0 15,11-6 0-15,13-8 0 0,10-10 0 16,6-8 0-16,2-8 0 0,-2-12 0 15,-7-5 0-15,-5-8 0 0,-15-3 0 16,-12-3 0-16,-11-3 0 0,-10-3 0 16,-10 1 0-16,-13 1 0 0,-12 6 0 15,-11 4 0-15,-1 5 0 0,7 7-1501 16,7 0-1889-16</inkml:trace>
  <inkml:trace contextRef="#ctx0" brushRef="#br0" timeOffset="50460.81">27205 12804 5414 0,'0'0'508'0,"0"0"100"0,0 0 225 0,0 0-537 0,-18 65 100 15,3-9-259-15,-1 11-137 0,3 3 0 16,5 3 0-16,4 4 0 16,4 2 0-16,0 1 0 0,4-5 0 15,0-5 0-15,-2-8 0 0,0-7 0 16,2-8 0-16,-1-11 0 0,-1-8 0 16,0-11 0-16,-2-8-1922 15,0-9-323-15</inkml:trace>
  <inkml:trace contextRef="#ctx0" brushRef="#br0" timeOffset="50880.16">27009 13297 5014 0,'0'0'772'0,"25"-36"-148"0,6 17 313 16,4-5-621-16,4 0-52 16,1 3-16-16,1-1-248 0,0 1 0 15,-2 2-28-15,1 0-464 0,-3 3-32 16,-6 0-341-16,-6 2 97 0,-5 2-116 15,-9 5-845-15,-5 2 788 16,-6 5 941-16,-2 5 849 0,-6 12 331 16,-7 12-307-16,1 14 487 0,-3 8-695 15,5 5-153-15,-3 0 140 0,3 2-495 16,-3-1-157-16,1-2 0 0,-1-4 0 16,1-6 0-16,0-7 0 15,-1-5 0-15,5-8 0 0,4-9 0 16,1-8 0-16,5-5 0 0,5-6 0 15,7-10 0-15,9-11 0 0,3-7 0 16,5-2 0-16,-4 2 0 0,-2 7 0 16,-7 6 0-16,-3 7 0 0,-7 6 0 15,-4 5 0-15,-2 1 0 0,0 6 0 16,2 8 0-16,-2 5 0 16,2 1 0-16,-2 2 0 0,0-2 0 15,0-2 0-15,2-3 0 0,-2-1 0 16,4-5 0-16,-2 0 0 0,3-4 0 15,-3-3 0-15,2 0-1213 16,0 0-308-16,4-3-3553 0</inkml:trace>
  <inkml:trace contextRef="#ctx0" brushRef="#br0" timeOffset="51412.01">27582 13643 6278 0,'0'0'1093'0,"0"0"-393"0,55-9-579 0,-28-2-121 15,2-4 0-15,2-2 0 0,0-2 0 16,-4-3 0-16,-4 2 0 0,-5-3 0 16,-7 1 0-16,-7-2 0 0,-4-3 0 15,-10 3 0-15,-1 3 0 0,-7 9 0 16,-1 8 0-16,0 6 0 16,-1 13 0-16,-3 7 0 0,0 7 0 15,5 5 0-15,-1 2 0 0,5 0 0 16,3-1 0-16,9-2 0 0,4-6 0 15,13-7 0-15,5-6 0 16,7-8 0-16,2-6 0 0,2-9 0 16,2-7 0-16,-2-5-21 0,0-4-131 15,-4 1 0-15,-2 2-340 0,-6 3 208 16,-7 6 212-16,-6 5 72 0,-4 5 44 16,0 3 128-16,-2 1 108 15,0 8-128-15,0 5-8 0,0 8 28 16,0 1-132-16,-4 2 24 0,0-8 41 15,2-7-105-15,0-3 0 0,2-4 0 16,-2-1 0-16,2-2 0 0,0 0 0 16,2-12 0-16,4-8 0 0,2-5 0 15,1-1 0-15,3 0 0 0,-2 6 0 16,1 5 0-16,-1 5 0 16,-2 6 0-16,-4 4 0 0,1 1 0 15,-3 8 0-15,0 10 0 0,0 11 0 16,-2 5 0-16,0 2 0 0,2-3 0 15,-2-6 0-15,6-4 0 0,2-5 0 16,5-4 0-16,5-4-73 16,-3-5-1359-16,3-4-1750 0</inkml:trace>
  <inkml:trace contextRef="#ctx0" brushRef="#br0" timeOffset="52434.43">28894 13303 3197 0,'0'0'1096'0,"0"0"-355"0,0 0 527 15,0 0-791-15,0 0-33 0,0 0 280 16,0 0-479-16,0 0-245 0,0 0 0 15,0 0 0-15,-4-14 0 0,21-11 0 16,5-3 0-16,5-4 0 0,2-4 0 16,6 1 0-16,0-2 0 0,3 5 0 15,-1 6 0-15,0 6 0 0,-4 10 0 16,-2 5 0-16,-8 5 0 16,-2 8 0-16,-9 9 0 0,-6 8 0 15,0 4 0-15,-4 3 0 0,1 0 0 16,3-3 0-16,0-4 0 0,4-3 0 15,1-6 0-15,-1-5 0 16,2-5 0-16,1-6 0 0,3-4 0 16,1-6 0-16,6-6 0 0,-3-3 0 15,3 0 0-15,-2-3 0 0,-3 3 0 16,-5-1 0-16,-3 1-9 0,-6 3-887 16,-4 4-157-16,0 3-2764 0</inkml:trace>
  <inkml:trace contextRef="#ctx0" brushRef="#br0" timeOffset="52734.99">29182 13317 6278 0,'0'0'641'0,"0"0"3"16,0 0-15-16,-17 42-629 0,0-8 0 15,-1 8 0-15,-5 2 0 16,2-2 0-16,3 3 0 0,5 0 0 16,5 2 0-16,8-3 0 0,2-2 0 15,11-6 0-15,7-6 0 0,7-7 0 16,12-9 0-16,11-11 0 0,6-6 0 16,6-10 0-16,0-6 0 15,-2-2 0-15,-4-3 0 0,-15-2 0 16,-14 7-753-16,-11 0-2965 0</inkml:trace>
  <inkml:trace contextRef="#ctx0" brushRef="#br0" timeOffset="53727.27">29707 13523 4502 0,'0'0'812'0,"0"0"-236"0,0 0 109 0,0 0-269 16,22-34-272-16,1 11 84 0,4-5 184 15,2 0-232-15,-2 2 16 0,2 0-155 16,-5 4-41-16,-1 3 0 16,-6 5 0-16,-5 7 0 0,-4 3 0 15,-3 3 0-15,-3 1 0 0,2 1 0 16,-2 5 0-16,0 7 0 0,2 6 0 15,0 4 0-15,4-2 0 16,3-4 0-16,3-4 0 0,5-4 0 16,2-3 0-16,1-3 0 0,1-3 0 15,-2-3 0-15,-3-4 0 0,-1-3 0 16,-7-1 0-16,0-1 0 0,-5-2 0 16,-1 2 0-16,-4-2-209 15,0 0-595-15,0 3-9 0,0 2-1368 16,-2 4-344-16</inkml:trace>
  <inkml:trace contextRef="#ctx0" brushRef="#br0" timeOffset="54051.91">29787 13701 4610 0,'0'0'1048'0,"0"0"273"0,0 0-601 15,0 0-308-15,-6-43-331 0,12 28-81 16,7 3 0-16,7 2 0 0,3 0 0 16,4 1 0-16,2 1 0 15,-6 3 0-15,-1 2 0 0,-5 3 0 16,-5 1 0-16,-3 8 0 0,-5 4 0 15,0 1 0-15,-2 5 0 0,0-4 0 16,2-1 0-16,6-4 0 0,7-3 0 16,4-4 0-16,5-3 0 0,5-4 0 15,-2-8 0-15,-2-5 0 0,-10 2-1325 16,-1-2-836-16</inkml:trace>
  <inkml:trace contextRef="#ctx0" brushRef="#br0" timeOffset="54545.19">30430 13429 5454 0,'0'0'748'0,"0"0"121"0,29-36-209 0,-8 14-292 16,3-5-275-16,-1 1-93 16,2-4 0-16,-2-1 0 0,2 2 0 15,-3-1 0-15,-1 5 0 0,0 2 0 16,-3 3 0-16,-5 7 0 0,-5 4 0 16,-4 5 0-16,-2 4 0 15,2 3 0-15,-2 12 0 0,-2 14 0 16,0 13 0-16,-2 11 0 0,-4 8 0 15,-2 4 0-15,-7-1 0 0,5-2 0 16,4-6 0-16,2-6 0 0,4-8 0 16,0-2 0-16,2-6 0 0,2-5 0 15,0-7 0-15,0-6 0 16,-2-7-1597-16,0-4-440 0,-2-5-1949 0</inkml:trace>
  <inkml:trace contextRef="#ctx0" brushRef="#br0" timeOffset="54741.22">30306 13807 6883 0,'0'0'588'16,"0"0"-20"-16,58 40-415 0,-8-23-153 16,7-2 0-16,3-7 0 15,0-1 0-15,4 0 0 0,-4-3 0 16,0 0 0-16,-6-2 0 0,-8-4 0 15,-18-3 0-15,-7-5-777 0</inkml:trace>
  <inkml:trace contextRef="#ctx0" brushRef="#br0" timeOffset="65453.64">18280 14593 4349 0,'0'0'1777'0,"0"0"-1004"0,0 0 335 0,0 0-923 0,0 0-185 16,0 0 0-16,0 0 0 16,62-3 0-16,-15-4 0 0,7-4 0 15,2-3 0-15,4 0 0 0,2 1 0 16,-4 2 0-16,-11 4 0 16,-8 2 0-16,-10 2 0 0,-14 2-1826 15,-9 1-903-15</inkml:trace>
  <inkml:trace contextRef="#ctx0" brushRef="#br0" timeOffset="65657.42">18492 14686 6166 0,'0'0'1025'0,"-14"37"-333"15,10-8-383-15,4-1-309 0,0 7 0 16,10 0 0-16,1-3 0 0,3 1 0 15,7-3 0-15,-1-2 0 16,3 1 0-16,-2-2 0 0,-5-2 0 16,-5 0 0-16,-5-6-285 0,-4-5-887 15,-2-1-453-15</inkml:trace>
  <inkml:trace contextRef="#ctx0" brushRef="#br0" timeOffset="65826.34">18337 15190 5894 0,'0'0'652'0,"0"0"397"0,0 0-452 16,0 0-597-16,0 0 0 0,58 23 0 15,-23-20 0-15,3-3 0 0,3 0 0 16,2-3 0-16,9-3 0 16,0-6 0-16,-1-3 0 0,-1-8 0 15,-13 3-209-15,-8-6-3453 0</inkml:trace>
  <inkml:trace contextRef="#ctx0" brushRef="#br0" timeOffset="66418.98">19230 14562 4806 0,'0'0'528'0,"0"0"-296"0,-22-44 560 0,11 31-511 0,-3 1-57 0,1 0 240 16,-3 1-240-16,-3 0 48 0,7 0 97 16,0 5-369-16,-1 2 0 0,3 3 0 15,-1 1 0-15,-3 9 0 0,-3 7 0 16,1 8 0-16,-1 8 0 16,3 7 0-16,4 5 0 0,10 1 0 15,4 4 0-15,8 3 0 0,9 1 0 16,4 4 0-16,-1 1 0 0,-1 0 0 15,-6-1 0-15,-3-3 0 16,-8-6 0-16,-6-7 0 0,0-6 0 16,0-7 0-16,-2-10-997 0,-2-7-1188 15,-2-7-1461-15</inkml:trace>
  <inkml:trace contextRef="#ctx0" brushRef="#br0" timeOffset="66572.25">18891 15062 6518 0,'0'0'1029'0,"0"0"-384"16,0 0-645-16,38-15 0 0,-1 9 0 16,6 1 0-16,9 5 0 0,-5 0 0 15,-1 0 0-15,-3 0 0 0,1-3 0 16,-5-7 0-16,-12 2 0 16,-4-3-2610-16</inkml:trace>
  <inkml:trace contextRef="#ctx0" brushRef="#br0" timeOffset="67306.96">19911 14440 6607 0,'0'0'668'0,"0"0"-112"0,-21 50-195 0,19-13-361 0,0 8 0 15,2 3 0-15,2 4 0 0,0-1 0 16,0 1 0-16,-2 2 0 0,0 0 0 15,-4 3 0-15,-2-2 0 16,-1-2 0-16,1-8 0 0,4-7 0 16,0-14 0-16,2-11 0 0,2-9 0 15,8-12 0-15,5-12 0 0,6-11 0 16,3-9 0-16,-1-6 0 16,4-1 0-16,-2 5 0 0,-5 9 0 15,-5 11 0-15,-7 9 0 0,-2 11 0 16,-4 2 0-16,1 6 0 0,-3 9 0 15,0 8 0-15,0 4 0 0,0 1 0 16,0 1 0-16,-3-5 0 0,3 0 0 16,0-2 0-16,3-2 0 0,7-3 0 15,-2-2-589-15,-2-6-724 0,1-3-2961 16</inkml:trace>
  <inkml:trace contextRef="#ctx0" brushRef="#br0" timeOffset="67858.98">20206 15078 5618 0,'0'0'868'0,"33"-16"313"0,-12 2-656 15,0-4-525-15,-1-3 0 0,1 0 0 16,-9-2 0-16,-1 2 0 16,-7-2 0-16,-4 2 0 0,-2-3 0 15,-9 2 0-15,-3 0 0 0,-3 9 0 16,-1 4 0-16,-1 9 0 0,1 8 0 15,-3 11 0-15,2 9 0 0,1 9 0 16,1 2 0-16,11 3 0 0,6-3 0 16,4-2 0-16,13-8 0 0,5-6 0 15,7-9 0-15,6-8 0 16,3-7-373-16,-3-10-283 0,2-4 240 16,-6-5-385-16,-4-2-71 0,-7-3 71 15,-3 0 33-15,-5-1 252 0,-3 0-140 16,-3-1 379-16,-2-1 277 0,0-1 353 15,-4 1 599-15,0 3-36 16,-4 8-119-16,-6 9 631 0,1 4-627 16,-5 4-85-16,-1 8-543 0,-1 5-173 15,-1 5 0-15,3 7 0 0,2 4 0 16,-1-1 0-16,5 2 0 16,4-6 0-16,4-2 0 0,2-5 0 15,2-2 0-15,4-2 0 0,3-6 0 16,-1-6 0-16,2-3 0 0,3-10 0 15,1-3 0-15,-3-4 0 0,-3-1 0 16,0 1 0-16,-3 0 0 0,-3 5 0 16,0 5 0-16,-2 3 0 0,-2 5 0 15,0 2 0-15,0 9 0 0,2 9 0 16,0 2 0-16,4 5 0 16,-2-3 0-16,5-3 0 0,-3-2 0 15,0-3 0-15,-2-4 0 0,2-3 0 16,1-4 0-16,-3-1-957 0,2-2-52 15,-2 1-1420-15,2-5-1056 0</inkml:trace>
  <inkml:trace contextRef="#ctx0" brushRef="#br0" timeOffset="68092">20611 14850 5426 0,'0'0'1185'0,"0"0"-557"0,0 0 325 0,0 0-953 0,0 0 0 0,0 0 0 16,31 52 0-16,-25-17 0 0,-1-3 0 15,-1-4 0-15,2-2 0 0,0-5 0 16,2-3 0-16,-6-5 0 0,5-6 0 16,-5-2 0-16,-2-5 0 0,2 0 0 15,-2 0 0-15,6-12 0 0,2-11 0 16,3-6 0-16,1-6 0 16,-2-1 0-16,3 4 0 0,-5 2 0 15,-2 4 0-15,5 3 0 0,-3 1 0 16,0 8-2038-16,0 0-975 0</inkml:trace>
  <inkml:trace contextRef="#ctx0" brushRef="#br0" timeOffset="68243.1">20820 14787 6346 0,'0'0'1213'0,"-4"42"-609"16,4-13-575-16,2 3-29 16,0 3 0-16,0-1 0 0,4 0 0 15,3-4 0-15,-3-1 0 0,4-7 0 16,0-4 0-16,-1-7 0 0,-5-7 0 15,0-4-1141-15,-4-6-772 0</inkml:trace>
  <inkml:trace contextRef="#ctx0" brushRef="#br0" timeOffset="68381.14">20928 14368 1524 0,'0'0'5227'0,"-3"-43"-4503"15,-1 30-96-15,4 10-539 0,-4 3-89 16,2 6 0-16,2 8-401 0,0 8-187 15,6 4-1037-15,1-6 84 16,1-1-916-16</inkml:trace>
  <inkml:trace contextRef="#ctx0" brushRef="#br0" timeOffset="68972.06">21006 14519 2653 0,'0'0'4058'0,"0"0"-2738"16,0 0-1159-16,0 0-161 0,10 56 0 15,-1-17 0-15,-1 5 0 0,-4 2 0 16,6-2 0-16,1 2 0 0,-3 1 0 16,0-1 0-16,-2-3 0 0,-1-3 0 15,-1-5 0-15,-2-4 0 16,2-10 0-16,-4-7 0 0,6-8 0 16,-4-6 0-16,4-3-341 0,1-11-347 15,7-10-509-15,-4-8 721 0,1-1 476 16,-5 1 12-16,-4 4 0 0,-2 0 204 15,-6 7 284-15,4 6-151 16,-2 5 31-16,4 5 264 0,-4 2-300 16,4 3-99-16,0 0-245 0,0 6 0 15,0 7 0-15,0 6 0 0,0 3 0 16,0 2 0-16,0-2 0 16,0 0 0-16,6-7 0 0,4-2 0 15,0-4 0-15,3-4 0 0,-1-2 0 16,3-3 0-16,-5-4 0 0,-2 1 0 15,1-4 0-15,-3 1 0 0,-2 0 0 16,2 0 0-16,-4 2 0 0,2 3 0 16,0 1 0-16,3 8 0 0,3 16 0 15,0 9 0-15,5 6 0 0,-5 5 0 16,-2 0 0-16,1-2 0 16,-3 0 0-16,-2 1 0 0,-4 0 0 15,-6 3 0-15,-9 1 0 0,-5 2 0 16,-5-1 0-16,-8 0 0 15,-4-4 0-15,-5-5 0 0,3-6 0 16,0-6 0-16,6-9 0 0,4-7 0 16,4-9 0-16,6-8 0 0,7-11 0 15,4-12 0-15,5-8 0 16,6-10 0-16,7-2 0 0,15-4 0 16,4 1 0-16,6 1 0 0,2-2 0 15,-10 13-393-15,-2 0-1420 0</inkml:trace>
  <inkml:trace contextRef="#ctx0" brushRef="#br0" timeOffset="69448.14">22004 15105 5406 0,'0'0'1072'0,"7"-40"-555"0,-7 16 527 0,-9 1-891 0,-5 2-153 15,-3 1 0-15,-1 6 0 0,-1 8 0 16,1 7 0-16,1 13 0 0,-2 12 0 15,1 12 0-15,1 3 0 16,5 2 0-16,4 0 0 0,8-5 0 16,4-7 0-16,12-10 0 0,7-6 0 15,6-10 0-15,4-9 0 16,4-16 0-16,0-11-685 0,-10 2-1916 16,-2-6-2217-16</inkml:trace>
  <inkml:trace contextRef="#ctx0" brushRef="#br0" timeOffset="69617.55">22162 14647 6406 0,'0'0'273'16,"0"0"531"-16,0 0-340 0,0 0-219 15,-38 64-245-15,24-20 0 0,-3 7 0 16,5 0 0-16,0 1 0 16,3 1 0-16,3-2 0 0,2-3 0 15,4-4 0-15,6-6 0 0,7-6 0 16,1-8 0-16,5-10-777 0,-7-6-576 15,9-8-1780-15</inkml:trace>
  <inkml:trace contextRef="#ctx0" brushRef="#br0" timeOffset="70359.14">22306 14975 4706 0,'0'0'2009'16,"-20"-40"-1093"-16,7 25-355 0,1 11-561 15,-1 7 0-15,-1 11 0 0,-1 9 0 16,-1 5 0-16,1 4 0 0,-1 2 0 15,6 0 0-15,1-5 0 0,5-2 0 16,4-4 0-16,0-9 0 0,8-3 0 16,5-6 0-16,3-5 0 0,7-9 0 15,-2-7 0-15,4-8 0 0,-5-2 0 16,-3-2 0-16,-3 0 0 16,-1 2 0-16,-3 2-137 0,-2 5 93 15,-1 6-16-15,-5 8-68 0,2 5 36 16,-4 3 28-16,0 9 64 0,0 6 68 15,0 4 236-15,0 4-192 16,-4 2-71-16,2-2-41 0,-1-3 0 16,3 0 0-16,0-4 0 0,3-5 0 15,3-2 0-15,0-5 0 0,8-6-145 16,-1-1-239-16,5-9-264 16,-1-8 244-16,-1-4 47 0,1-2-287 15,-5 3 392-15,-3 1 100 0,1 1 152 16,-2 5 0-16,-6 5 184 0,-2 3 460 15,0 4-140-15,0 3-79 0,0 8 167 16,0 8-408-16,-2 3-36 0,0 4 16 16,0-4-164-16,2 1 4 0,0-5 20 15,-4 0 0-15,4-5-20 0,0-5 81 16,0-1-85-16,0-5 0 16,0-1 0-16,4 0 0 0,2-7 0 15,5-11 0-15,-1-3 0 0,2-5 0 16,1-1 0-16,-3 1 0 0,0 2 0 15,1 1 0-15,-3 9 0 16,-4 3 0-16,0 7 0 0,-2 1 0 16,-2 3 0-16,2 0 0 0,1 0 0 15,1 5 0-15,0 0 0 0,2 1 0 16,0 0 0-16,0-2 0 16,-1 2 0-16,1 0 0 0,0 0 0 15,-2 0 0-15,2 0 0 0,-2-4 0 16,3 1 0-16,-3-2 0 0,2-1 0 15,4-5 0-15,1-4 0 0,-1-1 0 16,-4 1 0-16,-2 4 0 0,-2 0 0 16,0 2 0-16,1-1 0 0,-3 2 0 15,0 3 0-15,0 13 0 0,-7 16 0 16,-1 8 0-16,2 6 0 16,0-3 0-16,6-8 0 0,4-1 0 15,8-7 0-15,3 0 0 0,1-3 0 16,5-5 0-16,2-4 0 15,-1-7 0-15,-3-5-853 0,-3-1-1556 0</inkml:trace>
  <inkml:trace contextRef="#ctx0" brushRef="#br0" timeOffset="70763.37">22786 15713 1856 0,'0'0'1581'0,"0"0"888"0,0 0-1612 0,0 0-77 0,0 0-131 15,0 0-649-15,2-57 0 0,8 12 0 16,3-8 0-16,-3-10 0 16,2-7 0-16,1-10 0 0,-1-4 0 15,5 4 0-15,1 5 0 0,1 14 0 16,-2 14 0-16,-3 12 0 0,-6 12 0 15,-2 9 0-15,-1 6 0 16,-1 5 0-16,-2 3 0 0,4 0 0 16,2 7 0-16,5 9 0 0,-1 3 0 15,-2 3 0-15,-1 3 0 0,-3-2 0 16,-4 0 0-16,-2 1 0 16,-6 0 0-16,-9-2 0 0,-1 1 0 15,-3-3 0-15,-2-3 0 0,1-7 0 16,1-3 0-16,3-5 0 0,5-2 0 15,1-6-265-15,10-4-631 0,0 2-1621 16,10-3-617-16</inkml:trace>
  <inkml:trace contextRef="#ctx0" brushRef="#br0" timeOffset="71172.48">23044 15125 5162 0,'0'0'1148'16,"40"-26"269"-16,-24 11-952 0,-4-1-465 15,-1 2 0-15,3-4 0 0,-1-2 0 16,1 1 0-16,-4-1 0 0,1 2 0 15,-7-1 0-15,-4 3 0 16,-2 4 0-16,-8 3 0 0,-5 9 0 16,-4 8 0-16,-5 8 0 0,-1 9 0 15,0 2 0-15,0 3 0 16,9 2 0-16,1 0 0 0,9 1 0 16,6-1 0-16,6-5 0 0,11-2 0 15,6-6 0-15,1-5 0 0,7-5 0 16,2-8 0-16,3-5 0 0,1-5 0 15,-2-4 0-15,-2-6-737 0,-4-4-652 16,-2 1 153-16,-9-3 3 0,-3 0-872 16,-5 0 1313-16,-6 0 792 0,5 0 2489 15,-7 2-1136-15,-2 1-221 16,0 6 181-16,-4 4-589 0,-3 7-243 16,1 2-481-16,-8 7 0 0,-3 9 0 15,-6 10 0-15,-1 8 0 0,5 2 0 16,7 0 0-16,1-1 0 0,7-2 0 15,4-5 0-15,2-4 0 16,9-7 0-16,1-7 0 0,7-6 0 16,-1-5 0-16,7-14 0 0,-2-7 0 15,-5-6 0-15,1-7-637 0,-3-2-416 16,-5 8-327-16,-1-4-3742 0</inkml:trace>
  <inkml:trace contextRef="#ctx0" brushRef="#br0" timeOffset="71322.47">23427 14562 6611 0,'0'0'1180'0,"0"0"-779"0,0 0-401 0,-4 65 0 0,1-14 0 0,1 12 0 16,2 6 0-16,0-2 0 15,0 3 0-15,2-6 0 0,3-2 0 0,-1-9 0 16,0-4 0-16,2-16 0 16,-2-7-3054-16</inkml:trace>
  <inkml:trace contextRef="#ctx0" brushRef="#br0" timeOffset="71817.56">23811 15152 4730 0,'0'0'1080'0,"0"0"-247"0,35-12 383 15,-16 20-883-15,2 12-333 0,1 9 0 16,1 11 0-16,0 6 0 0,-7 5 0 15,-1 2 0-15,-7 2 0 0,-6-3 0 16,-6-1 0-16,-8-2 0 0,-7-5 0 16,-6-1 0-16,-4-6 0 0,0-8 0 15,0-8 0-15,2-10 0 0,13-8 0 16,2-8 0-16,5-5 0 16,5-7-3522-16</inkml:trace>
  <inkml:trace contextRef="#ctx0" brushRef="#br0" timeOffset="72703.13">25058 15183 2389 0,'0'0'928'0,"-15"36"481"0,11-22-521 0,0-9 301 16,4-2-673-16,0-3-88 0,0 0 17 16,4-2-445-16,6-12 0 0,13-14 0 15,6-6 0-15,6-7 0 16,2-1 0-16,-1 3 0 0,5-1 0 16,-4 4 0-16,-2 5 0 0,-4 10 0 15,-4 9 0-15,-6 6 0 0,-7 8 0 16,3 9 0-16,-7 6 0 0,-2 6 0 15,1 5 0-15,-5 0 0 16,2 2 0-16,2-4 0 0,3-4 0 16,5-3 0-16,7-7 0 0,2-5 0 15,2-7 0-15,-5-1 0 0,-1-6 0 16,-5-4 0-16,-3 0 0 16,-7-4 0-16,0 1 0 0,-6-1 0 15,0 0-609-15,-2 6-556 0,-4 0-2204 0</inkml:trace>
  <inkml:trace contextRef="#ctx0" brushRef="#br0" timeOffset="73029.02">25413 15098 3689 0,'0'0'809'0,"0"0"563"0,35-5-531 16,-31 18-301-16,-4 10 280 0,-6 9-699 16,-10 7-121-16,-7 6 0 0,-2 5 0 15,-4 1 0-15,2 3 0 16,3 1 0-16,-1 1 0 0,6-1 0 16,5 1 0-16,1-7 0 0,7-5 0 15,6-6 0-15,6-9 0 0,15-9 0 16,10-7 0-16,12-10 0 0,11-4 0 15,6-11 0-15,4-5 0 0,-2-6 0 16,-6-8 0-16,-15 6 0 0,-8-7-3598 16</inkml:trace>
  <inkml:trace contextRef="#ctx0" brushRef="#br0" timeOffset="74145.84">25967 15351 2197 0,'0'0'2609'0,"0"0"-1465"0,0 0-267 0,0 0 387 16,0 0-1163-16,0 0-101 0,0 0 0 15,0 0 0-15,0 0 0 0,0 0 0 16,21-14 0-16,10-12 0 0,6-4 0 15,0 0 0-15,-2 2 0 0,-4 2 0 16,-2 5 0-16,-4 7 0 0,-6 4 0 16,-5 8 0-16,1 3 0 0,-5 6 0 15,0 8 0-15,-1 3 0 0,-1 3 0 16,-2 2 0-16,-2-1 0 16,2-1 0-16,1-3 0 0,-1-3 0 15,0-3 0-15,-2-4 0 0,2-3 0 16,1-1 0-16,1-4 0 15,4-4 0-15,1-3 0 0,-5-5 0 16,-4-1-61-16,-4 1-1411 0,0 4-293 16,-4-1-1309-16</inkml:trace>
  <inkml:trace contextRef="#ctx0" brushRef="#br0" timeOffset="74473.46">25992 15551 4786 0,'0'0'364'0,"0"0"24"0,0 0-48 16,0 0-320-16,0 0 56 0,37 24 368 15,-16-26-111-15,-3-6 3 0,1-5 288 16,2-4-352-16,-1 1-63 16,1-5-209-16,0 2 0 0,-7 2 0 15,1 1 0-15,-7 7 0 0,-2 4 0 16,-2 1 0-16,0 3 0 15,3 1 0-15,-3 3 0 0,2 8 0 16,2 9 0-16,3 3 0 0,-3 2 0 16,2 0 0-16,3-5 0 0,1-1 0 15,-2-1 0-15,5-5 0 16,2-5 0-16,-3-4 0 0,5-4 0 16,-3-6 0-16,3-6 0 0,2-5 0 15,-3-2 0-15,1-3 0 0,-2-3 0 16,-7 6-269-16,1-1-1772 0</inkml:trace>
  <inkml:trace contextRef="#ctx0" brushRef="#br0" timeOffset="75529.53">27644 14816 2773 0,'0'0'1544'0,"0"0"-731"0,-33 9 283 15,26-10-519-15,3-5-121 0,-2-6 244 16,4-10-467-16,2-6-233 0,4-5 0 15,8-2 0-15,9-1 0 0,4 2 0 16,4-1 0-16,6 7 0 0,2 3 0 16,0 7 0-16,1 9 0 15,-7 6 0-15,-7 4 0 0,-3 10 0 0,-11 6 0 16,-1 4 0-16,-9 5 0 16,0 6 0-16,-6 0 0 0,-3 6 0 15,-1 2 0-15,-5 3 0 0,-3 1 0 16,-3 2 0-16,-4-2 0 0,1-1 0 15,-3-2 0-15,-2-2 0 16,0-3 0-16,0-6 0 0,4-5 0 16,0-7 0-16,0-7 0 0,5-6 0 15,3-7 0-15,1-7 0 0,5-7 0 16,3-5 0-16,4-6 0 16,4-5 0-16,2 0 0 0,8 0 0 15,1 10 0-15,3 6 0 0,1 7 0 16,-3 3 0-16,5 6 0 0,-3 6 0 15,3 8 0-15,-1 6 0 0,3 6 0 16,1 0 0-16,3-1 0 0,4 1 0 16,4-1 0-16,6-2 0 0,5-7-201 15,-9-5-975-15,0-6-1261 0</inkml:trace>
  <inkml:trace contextRef="#ctx0" brushRef="#br0" timeOffset="76138.48">28373 14746 2905 0,'0'0'2985'0,"0"0"-2128"0,0 0 15 0,-56-44-299 16,28 32-573-16,1 4 0 0,-4 2 0 15,0 4 0-15,2 4 0 0,2 6 0 16,2 10 0-16,2 5 0 0,5 9 0 16,3 8 0-16,5 2 0 0,8 6 0 15,6-1 0-15,12-2 0 0,11-7 0 16,13-5 0-16,5-9 0 16,7-11 0-16,4-7 0 0,-5-6 0 15,-3-13 0-15,-9-6 0 0,-8-6 0 16,-10-6 0-16,-7-2 0 0,-8 1 0 15,-3-5 0-15,-6 2 0 16,-9-1 0-16,-7 2 0 0,-3 1 0 16,-7 2 0-16,-6 6 0 0,-3 5 0 15,1 6 0-15,-2 5 0 0,4 8 0 16,4 2 0-16,6 10 0 16,4 3 0-16,7 6 0 0,4 4 0 15,7 2 0-15,3 3 0 0,11 1 0 16,5 4 0-16,5 0 0 0,4 0 0 15,0 6 0-15,4 2 0 0,2 4 0 16,-3 2 0-16,-3 2 0 0,-8-3 0 16,-13-1 0-16,-6 1 0 0,-19-1 0 15,-8 0 0-15,-8-3 0 0,-10-6 0 16,-3-5 0-16,-4-5 0 16,2-10 0-16,1-6 0 0,7-4 0 15,9-7 0-15,8-7 0 0,11-6 0 16,12-6 0-16,6-6-177 15,10-1-671-15,11-1-873 0,-4 6 212 16,5 0-115-16</inkml:trace>
  <inkml:trace contextRef="#ctx0" brushRef="#br0" timeOffset="76403.34">28597 15052 6206 0,'0'0'1101'0,"0"0"-721"0,-15-35 125 0,9 33-505 0,0 2 0 0,-5 1 0 16,-1 12 0-16,-3 6 0 0,1 6 0 16,6 5 0-16,6-2 0 0,4-1 0 15,6-2 0-15,6-3 0 0,5-5 0 16,2-5 0-16,1-5 0 16,1-7 0-16,0 0 0 0,-2-7 0 15,-5-2 0-15,-3-8 0 0,-3-2 0 16,-4-6 0-16,-2 1 0 0,0-2 0 15,-4 2 0-15,-4 0 0 16,-2-1 0-16,0 2-229 0,0 7-1700 16,4-1-1452-16</inkml:trace>
  <inkml:trace contextRef="#ctx0" brushRef="#br0" timeOffset="76804.89">29099 14695 4770 0,'0'0'940'0,"0"0"473"0,-52-17-693 0,27 22-371 0,-6 9-349 16,-6 5 0-16,-4 12 0 0,6 5 0 15,4 4 0-15,10 3 0 0,15 0 0 16,10 0 0-16,15 0 0 0,14-5 0 15,10-5 0-15,7-6 0 0,10-11 0 16,-3-6 0-16,1-6 0 0,-4-5 0 16,-6-9 0-16,-9-4 0 0,-14-3 0 15,-7-3 0-15,-9 6-281 0,-5-3-3833 16</inkml:trace>
  <inkml:trace contextRef="#ctx0" brushRef="#br0" timeOffset="77968.55">26949 15502 6150 0,'0'0'356'0,"0"0"-83"0,0 0 87 0,56 0-152 16,8-1 280-16,27 1-131 0,29 0-357 16,16 0 0-16,23 0 0 0,17 0 0 15,10 0 0-15,6 0 0 16,3 0 0-16,-5-1 0 0,-17 1 0 16,-17 1 0-16,-26 2 0 0,-27 2-353 15,-33-1-1512-15,-20-2-528 0</inkml:trace>
  <inkml:trace contextRef="#ctx0" brushRef="#br0" timeOffset="78808.28">27251 16190 4249 0,'0'0'753'0,"0"0"-85"0,0 0 393 16,0 0-529-16,0 0-48 0,0 0-64 15,10-35-395-15,1 11-25 0,1-2 0 16,2 4 0-16,1-3 0 0,-1-1 0 15,1 0 0-15,-1 3 0 0,1 2 0 16,-3 6 0-16,1 6 0 0,-3 7 0 16,-2 2 0-16,2 11 0 0,-3 7 0 15,-5 10 0-15,-2 4 0 16,0 4 0-16,-4 1 0 0,-1 1 0 16,-1-1 0-16,0-4 0 0,2-3 0 15,-2-7 0-15,2-5 0 0,2-8 0 16,-1-6 0-16,3-3-37 15,0-1 37-15,7-11 37 0,1-11-37 16,6-7 0-16,7-7 0 0,2-3 0 16,4 1 0-16,4-2 0 15,2 0 0-15,2 1 0 0,0 9 0 16,-6 7 0-16,-6 11 0 0,-13 8 0 16,-4 6 0-16,-6 17 0 0,-4 8 0 15,-6 12 0-15,-9 11 0 0,-4 5 0 16,1 7 0-16,-1 5 0 0,2-1 0 15,3 3 0-15,5-5 0 0,7-9 0 16,6-3 0-16,8-10 0 0,5-6 0 16,5-9 0-16,3-12 0 0,2-9 0 15,0-8 0-15,5-10 0 16,-7 0-2366-16,-4-6-843 0</inkml:trace>
  <inkml:trace contextRef="#ctx0" brushRef="#br0" timeOffset="80481.49">28067 15895 3241 0,'0'0'1129'0,"0"0"-597"0,0 0 504 0,0 0-480 15,0 0-211-15,9-34 131 0,-9 31-144 16,2-1-44-16,-2 2-31 0,0 2-257 16,0 0 0-16,0 6 0 15,-11 11 0-15,-1 15 0 0,-3 9 0 16,1 6 0-16,2 1 0 0,-1-5 0 16,5-2 0-16,4-3 0 0,0-5 0 15,4-5 0-15,4-6 0 0,4-8 0 16,4-7 0-16,5-7 0 0,4-6 0 15,-1-6 0-15,3-7 0 0,-2-5 0 16,-1-1 0-16,-1-2 0 0,0 0 0 16,-5 0 0-16,-4 4-29 15,-3 3-239-15,-3 8 168 0,-4 4 100 16,0 6 20-16,-2 2-20 0,-4 8-8 16,-3 9 4-16,1 7-16 0,2 2 20 15,0 3 16-15,6-5-4 0,0-2-12 16,2-3 24-16,6-2-8 15,4-7-8-15,3-5 52 0,1-5-48 16,3-2 52-16,0-9 133 0,-1-5-197 16,1-5 0-16,-1-5 0 15,1-2 0-15,0-1 0 0,-3-4 0 16,-1 0 0-16,-1-4 0 0,-2 0 0 16,1 1 0-16,-5 1 0 0,-2 7 0 15,-4 9 0-15,0 9 0 0,-2 7-409 16,-2 3-807-16,-2 3-461 0</inkml:trace>
  <inkml:trace contextRef="#ctx0" brushRef="#br0" timeOffset="80810.28">28555 16309 5842 0,'0'0'973'0,"-12"-47"-277"0,6 30-15 0,1 8-681 16,-1 5 0-16,0 4 0 15,-4 6 0-15,-7 8 0 0,-1 9 0 16,-3 4 0-16,6 2 0 0,3 0 0 16,6 1 0-16,6-2 0 0,2-4 0 15,6-4 0-15,9-4 0 0,1-6 0 16,5-6 0-16,2-4 0 0,-4-5 0 15,-1-7 0-15,-3-2 0 0,-3-7 0 16,-3-1 0-16,-3-5 0 0,-2-3 0 16,-4 0 0-16,0 0 0 15,-2 3 0-15,-6 2 0 0,0 4-129 16,-3 6-2856-16</inkml:trace>
  <inkml:trace contextRef="#ctx0" brushRef="#br0" timeOffset="82395.34">28826 15906 6378 0,'0'0'1225'0,"0"0"-657"0,0 0-547 0,0 0-21 16,0 0 0-16,0 0 0 0,0 0 0 16,0 0 0-16,-8 62 0 0,8-25 0 15,-2-1 0-15,-2-3 0 16,-1-2 0-16,-1-3 0 0,0-5 0 16,2-5 0-16,2-8 0 0,2-6 0 15,0-2 0-15,0-2 0 0,10-11 0 16,7-13 0-16,7-9 0 15,1-6 0-15,0-3 0 0,-6 5 0 16,1-2 0-16,-5 3 0 0,-1 1 0 16,-3 4 0-16,-3 9 0 0,-4 10 0 15,0 7 0-15,-4 5 0 16,2 2 0-16,-2 9 0 0,2 14 0 16,-2 7 0-16,0 6 0 0,-6 3 0 15,2-4 0-15,-2 0 0 0,0-4 0 16,1-3 0-16,1-7 0 0,2-7 0 15,2-7 0-15,0-5 0 0,2-4 0 16,4-3 0-16,9-12 0 0,4-11 0 16,3-5 0-16,3-4 0 0,-6 3 0 15,-5 7 0-15,1 3 0 16,-5 7 0-16,-4 5 0 0,-4 5 0 16,0 4 0-16,0 1 0 0,-2 9 0 15,0 8 0-15,0 7 0 0,0 2 0 16,-2-1 0-16,2-3 0 15,2-1 0-15,3-3 0 0,3-2 0 16,0-3-69-16,0-4-1816 0,3-2-332 0</inkml:trace>
  <inkml:trace contextRef="#ctx0" brushRef="#br0" timeOffset="82706.46">29475 16038 7167 0,'0'0'1025'0,"0"0"-1025"0,0 0 0 0,0 0 0 16,0 0 0-16,-52-13 0 0,26 22 0 15,-5 2 0-15,0 3 0 16,6 2 0-16,2 1 0 0,8 2 0 16,7 1 0-16,6-1 0 0,4 0 0 15,11 2 0-15,5 2 0 0,7 2 0 16,8 5 0-16,4 4 0 15,5 1 0-15,1 2 0 0,0 0 0 16,1-2 0-16,-9-2 0 0,-8-3 0 16,-13-2 0-16,-12 0 0 15,-8-3 0-15,-12 1 0 0,-15-1 0 16,-5-2 0-16,-9-4 0 0,-5-3 0 16,-2-3 0-16,1-5 0 0,-1-4 0 15,4-4 0-15,13-1-985 0,4-10-4070 0</inkml:trace>
  <inkml:trace contextRef="#ctx0" brushRef="#br0" timeOffset="84026.2">27290 14376 3789 0,'0'0'1089'0,"0"0"267"0,0 0-619 0,0 0-121 15,0 0-11-15,0 0-605 16,0 0 0-16,-49 21 0 0,11 23 0 16,-3 15 0-16,-5 10 0 0,7 2 0 15,-2 11 0-15,-3 8 0 0,1 13 0 16,0 15 0-16,5 3 0 16,7 5 0-16,11 3 0 0,9-4 0 15,11-1 0-15,7-10 0 0,13-11 0 16,9-12 0-16,11-10 0 0,7-14 0 15,11-6 0-15,10-14 0 0,9-12 0 16,12-13 0-16,-17-11 0 0,2-11-3426 16</inkml:trace>
  <inkml:trace contextRef="#ctx0" brushRef="#br0" timeOffset="84564.63">29742 14588 3529 0,'0'0'2909'0,"0"0"-2328"0,0 0-149 0,43 37 309 16,-16-2-741-16,4 19 0 0,2 19 0 15,-6 15 0-15,2 17 0 0,-2 13 0 16,2 6 0-16,0 4 0 0,-5 4 0 15,-7-1 0-15,-15-4 0 0,-10-2 0 16,-17-10 0-16,-12-6 0 0,-11-11 0 16,-14-10 0-16,-6-18 0 0,-4-20 0 15,1-19 0-15,9-20 0 16,7-17-181-16,15-5-1416 0,9-11-748 0</inkml:trace>
  <inkml:trace contextRef="#ctx0" brushRef="#br0" timeOffset="85263.36">30134 14204 1216 0,'0'0'2773'0,"0"0"-2204"0,0 0 159 0,0 0 360 15,0 0-639-15,0 0-137 0,0 0 228 16,0 0-240-16,0 0-83 16,0 0-217-16,-2-2 0 0,15-1 0 15,7 1 0-15,7-2 0 0,4 3 0 16,2 1 0-16,3 0 0 0,-3 5 0 15,0 3 0-15,-4 5 0 0,-11 6 0 16,-14 3 0-16,-6 5 0 16,-16 3 0-16,-11 3 0 0,-2 1 0 15,-4-1 0-15,4-2 0 0,6-4 0 16,8-4 0-16,9-3 0 16,6-7 0-16,6-3 0 0,13-2 0 15,7-2 0-15,12-2 0 0,7 1 0 16,0 1 0-16,1 0 0 0,-11 1 0 15,-8-1 0-15,-7-1 0 0,-9-4-189 16,-1-1-3008-16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9:15:31.24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21099 5885 484 0,'0'0'1064'0,"0"0"-912"0,0 0 797 0,0 0 19 16,0 0-308-16,0 0 505 0,0 0-441 16,0 0-211-16,0 0 215 15,0 10-380-15,-14 12-8 0,-3 8-243 16,-4 4-97-16,1-3 0 0,1 0 0 15,1-2 0-15,1 0 0 0,3-2 0 16,3-1 0-16,1-3-77 0,4-6-1083 16,6-4-5-16,0-6-151 0</inkml:trace>
  <inkml:trace contextRef="#ctx0" brushRef="#br0" timeOffset="203.79">21221 5940 6134 0,'0'0'473'15,"0"0"-149"-15,-10 33 324 0,4-9-340 16,-5 3-64-16,-1 2-183 16,-7 3-61-16,3 2 0 0,-3 2 0 15,0 0 0-15,5-2 0 0,-1-3 0 16,7-5 0-16,2-8-461 0,4-7-3133 0</inkml:trace>
  <inkml:trace contextRef="#ctx0" brushRef="#br0" timeOffset="657.99">21463 6321 4410 0,'0'0'1688'0,"-17"36"-1079"0,5-2 123 0,-2 11-172 0,-1 1-367 15,9 0-193-15,2 2 0 16,4-2 0-16,0 4 0 0,0-1 0 16,0 0 0-16,0-1 0 0,0-2 0 15,0-6 0-15,0-6-117 16,0-12-1151-16,0-8-765 0</inkml:trace>
  <inkml:trace contextRef="#ctx0" brushRef="#br0" timeOffset="1076.61">21430 6262 5958 0,'0'0'472'0,"-4"-45"-43"16,14 20 355-16,7 5-452 0,1 2-148 15,3 6-151-15,2 3-33 0,1 4 0 16,3 5 0-16,-4 6 0 0,-2 6 0 15,-3 3 0-15,-3 7 0 16,-5 1 0-16,0 2 0 0,-1 3-49 16,-3 2 49-16,-2 2 0 0,-4-3-52 15,0 0 52-15,-4-3-4 0,-6 0-64 16,-1-2-44-16,-5-4 96 16,-1-3-12-16,1-5 28 0,-5-3 24 15,2-3-8-15,-3-5-8 0,1-1 124 16,2-1-60-16,3-2 5 0,3 1-77 15,5 1 0-15,2 1 0 0,4 0 0 16,2 4 0-16,0 8 0 0,6 11 0 16,0 7 0-16,9 4 0 0,1 3 0 15,1-1 0-15,10 3 0 0,2 1 0 16,4-1 0-16,0-3 0 16,0-5 0-16,0-3 0 0,0-5 0 15,-6-2 0-15,-6-7 0 0,-7-4 0 16,-6-4-585-16,-6-7-2052 0</inkml:trace>
  <inkml:trace contextRef="#ctx0" brushRef="#br0" timeOffset="1263.25">21893 6701 7831 0,'0'0'361'15,"-13"39"-361"-15,11-14 0 0,0 1 0 16,-2 1 0-16,4 1 0 0,-2-2 0 15,2 0 0-15,2-2 0 0,6-3 0 16,3-3 0-16,1-3 0 0,-6-6-853 16,5-9-2429-16</inkml:trace>
  <inkml:trace contextRef="#ctx0" brushRef="#br0" timeOffset="1371.4">22069 6257 5726 0,'0'0'2209'0,"0"0"-2117"0,-58-10-92 15,25 13-616-15,12 2-1001 16,2-2-3569-16</inkml:trace>
  <inkml:trace contextRef="#ctx0" brushRef="#br0" timeOffset="2004.77">22329 6746 4926 0,'0'0'860'0,"0"-53"-116"0,-10 27 141 16,-11 6-669-16,2 6 64 0,-10 8-76 15,5 6-188-15,-1 11-4 0,0 12-12 16,4 7 0-16,3 3 0 0,5 3 0 15,3-2-16-15,8-2 16 0,2-6-8 16,10-3-40-16,3-6 0 0,7-7 40 16,5-5-36-16,2-5 44 0,2-4 12 15,-2-3 16-15,-2-4-28 0,-5-2 36 16,3 0-28-16,-8 3 24 16,-5 3 52-16,-4 3-63 0,-2 4-21 15,-4 0 0-15,6 4 0 0,-1 11 0 16,5 12 0-16,-2 6 0 15,0 9 0-15,1 3 0 0,-7 0 0 16,4 5 0-16,-6 1 0 0,-6 1 0 16,-9 0 0-16,-7-1 0 0,-3 0 0 15,-8-1 0-15,-5-4 0 0,1-8 0 16,-2-6 0-16,6-12 0 16,-4-8 0-16,6-12 0 0,2-18 0 15,0-14 0-15,12-16 0 0,5-16 0 16,8-6 0-16,12-2 0 0,17 6 0 15,14 11 0-15,9 8 0 0,-3 9 0 16,-4 5 0-16,-3 2 0 0,-9 3-1189 16,-9 5-1044-16</inkml:trace>
  <inkml:trace contextRef="#ctx0" brushRef="#br0" timeOffset="2159.67">22561 6787 7075 0,'-11'33'1052'0,"5"-1"-987"0,-4 6-65 16,1 0 0-16,3-2 0 0,4-1 0 16,2-3 0-16,0-5 0 0,2 1 0 15,4-8 0-15,1-6 0 16,-3-6-105-16,0-8-1888 0</inkml:trace>
  <inkml:trace contextRef="#ctx0" brushRef="#br0" timeOffset="2282.67">22676 6324 7043 0,'0'0'780'0,"0"0"-411"16,0 0-369-16,0 0 0 0,0 0 0 15,11 55 0-15,-5-22 0 0,2 4-1153 16,-2-8-432-16,-4 2-608 0</inkml:trace>
  <inkml:trace contextRef="#ctx0" brushRef="#br0" timeOffset="2514.91">22796 6813 6607 0,'0'0'1096'15,"-25"-50"-607"-15,9 33-489 16,6 13 0-16,-3 6 0 0,1 13 0 16,-3 7 0-16,1 7 0 0,-1 6 0 15,5 2 0-15,0 5 0 0,8 0 0 16,2-2 0-16,6-4 0 0,8-10 0 15,7-8 0-15,4-9 0 0,8-9 0 16,2-13 0-16,4-12 0 0,0-8 0 16,-5-10 0-16,-12 9-173 0,-5-6-3460 0</inkml:trace>
  <inkml:trace contextRef="#ctx0" brushRef="#br0" timeOffset="2685.88">22864 6350 6086 0,'0'0'717'15,"-16"59"263"-15,12-20-571 16,0 5-409-16,4 7 0 0,2 5 0 16,6 5 0-16,0 6 0 0,3 5 0 15,-3 1 0-15,0 1 0 0,0-7 0 16,1-9 0-16,5-11 0 16,-4-16-649-16,1-14-1488 0</inkml:trace>
  <inkml:trace contextRef="#ctx0" brushRef="#br0" timeOffset="2951.82">23005 6210 5986 0,'0'0'993'0,"0"0"79"0,-8 40-931 15,14-25-141-15,4 1 0 0,3 1 0 16,1 2 0-16,1 0 0 16,5 1 0-16,-1-1 0 0,-5-2-609 15,-3-5-564-15,-3-5-759 0</inkml:trace>
  <inkml:trace contextRef="#ctx0" brushRef="#br0" timeOffset="3104.87">23133 6153 4582 0,'0'0'3057'16,"0"0"-2565"-16,0 0-431 16,48 47-61-16,-28-21 0 0,3 1 0 15,2 4 0-15,4 3 0 0,0 1 0 16,2 1 0-16,-13-9-861 0,1-4-1076 0</inkml:trace>
  <inkml:trace contextRef="#ctx0" brushRef="#br0" timeOffset="3470.01">24150 6722 6883 0,'-8'34'372'0,"-2"7"68"0,-1 8 57 15,3-3-497-15,0 0 0 0,4-5 0 16,4-3 0-16,0-6 0 0,6-6 0 15,2-5 0-15,0-7-101 0,1-6-2732 0</inkml:trace>
  <inkml:trace contextRef="#ctx0" brushRef="#br0" timeOffset="3635.54">24326 6375 6595 0,'0'0'144'16,"0"0"-144"-16,0 0 380 0,-33 20-220 15,22 2-160-15,7 5-16 16,4 3-100-16,2-1-1157 0,3-8-608 16,3-2-1740-16</inkml:trace>
  <inkml:trace contextRef="#ctx0" brushRef="#br0" timeOffset="3920.61">24497 6765 5182 0,'0'0'808'0,"-16"-36"-159"0,4 17 555 16,-5 4-855-16,5 1-349 0,-5 6 0 16,3 5 0-16,-1 3 0 0,3 2 0 15,-1 5 0-15,3 3 0 0,4 1 0 16,2 3 0-16,4 1 0 16,8 3 0-16,4 2 0 0,7 1 0 15,6 1 0-15,2 2 0 0,-1 0 0 16,-1 0 0-16,0 1 0 15,-4 0 0-15,-5-2 0 0,-7 2 0 16,-7-2 0-16,-7 0 0 0,-9 1 0 16,-11 1 0-16,-2-4 0 0,-6-3 0 15,-6-4 0-15,2-8 0 16,6-6 0-16,4-10 0 0,12-12 0 16,11-3 0-16,4 2-805 0,11-2-3393 0</inkml:trace>
  <inkml:trace contextRef="#ctx0" brushRef="#br0" timeOffset="4318.68">25696 6860 4966 0,'0'0'1296'0,"0"0"-559"0,-41-41 419 0,22 29-1119 0,-5 0-37 0,3 5 0 16,0 4 0-16,5 3 0 0,1 10 0 15,1 8 0-15,-1 9 0 0,3 8 0 16,4 5 0-16,4 2 0 0,4 4 0 16,8-4 0-16,8-2 0 0,9-11 0 15,6-8 0-15,6-11 0 0,5-10 0 16,1-11 0-16,3-10 0 16,-5-10 0-16,-6-6-981 0,-12 6-388 15,-7-4-4365-15</inkml:trace>
  <inkml:trace contextRef="#ctx0" brushRef="#br0" timeOffset="4503.47">25787 6396 5750 0,'-10'33'821'16,"4"4"-49"-16,-2 10 77 16,1 3-849-16,3 1 0 0,2 1 0 15,2 1 0-15,0 3 0 0,-2 3 0 16,2 2 0-16,0-2 0 0,0-4 0 15,4-7 0-15,2-6 0 0,5-14 0 16,1-11 0-16,5-15-361 0,-5-2-2164 16,0-10-833-16</inkml:trace>
  <inkml:trace contextRef="#ctx0" brushRef="#br0" timeOffset="4825.81">26064 6884 4966 0,'0'0'620'0,"0"0"-320"16,4-35-124-16,-4 29-28 0,0 1 225 15,-2-2 99-15,-4-4 476 0,-4-2-759 16,-7 0-189-16,1 2 0 16,-3 5 0-16,3 6 0 0,-3 4 0 15,2 12 0-15,-1 7 0 0,-1 9 0 16,5 6 0-16,6 5 0 0,8 0 0 15,4 0 0-15,12-2 0 0,7-5 0 16,4-5 0-16,4-7 0 0,4-7 0 16,4-7 0-16,-2-9 0 0,-3-4 0 15,-10-13 0-15,-5-5 0 0,-11-5 0 16,-6-6 0-16,-6-4 0 16,-8-4 0-16,-7-5 0 0,-2 0 0 15,-5 1 0-15,1 11 0 0,2 8 0 16,7 12-1794-16,1 6-1583 0</inkml:trace>
  <inkml:trace contextRef="#ctx0" brushRef="#br0" timeOffset="5308.97">26275 6915 8192 0,'0'0'0'0,"0"0"0"0,0 0 0 0,-16 34 0 0,14-5 0 16,-3 2 0-16,5-1 0 0,2-5 0 15,3-1 0-15,3-5 0 0,2-5 0 16,-1-3 0-16,-3-4-405 16,-6-7-4013-16</inkml:trace>
  <inkml:trace contextRef="#ctx0" brushRef="#br0" timeOffset="5415.76">26383 6528 5226 0,'0'0'0'15,"0"0"-144"-15,-7 59 132 0,7-37 12 16,3 2-648-16</inkml:trace>
  <inkml:trace contextRef="#ctx0" brushRef="#br0" timeOffset="6006.79">26385 7189 8151 0,'0'0'41'0,"0"0"-41"0,0 0 0 16,0 0 0-16,18-68 0 0,3 17 0 15,4-7 0-15,0 5 0 0,-5 9 0 16,-3 13 0-16,-7 13 0 16,-2 13 0-16,-1 8 0 0,-5 17 0 15,-2 6 0-15,0 6 0 0,0 4 0 16,0-3 0-16,0 2 0 15,4 1 0-15,4-3 0 0,2-1 0 16,5-2 0-16,1-11 0 0,3-4 0 16,6-5-133-16,0-10-1315 0,2-7 287 15,-1-11-128-15,-1-7-832 0,-2-7 901 16,-7-7 628-16,-3-7 492 16,-9-1 100-16,-2 1 1844 0,-4 7 1094 15,-4 6-1746-15,-5 7-323 0,1 8 352 16,-4 5-1221-16,-1 8 0 0,-1 7 0 15,-3 9 0-15,-2 10 0 0,1 8 0 16,-1 3 0-16,5 3 0 0,3 0 0 16,7-3 0-16,6 0 0 0,8-6 0 15,5-1 0-15,5-5 0 0,3-3 0 16,2-7 0-16,-1-4 0 16,-1-6 0-16,0 0 0 0,-3-5 0 15,-7 1 0-15,-1 0 0 0,-6 3 0 16,0 1 0-16,2 5 0 15,-1 11 0-15,3 15 0 0,-2 12 0 16,-2 7 0-16,-2 2 0 0,-2 0 0 16,-8 0 0-16,-4 4 0 15,-7 1 0-15,-6-1 0 0,-4-2 0 0,-6-4 0 16,-4-5 0-16,-7-9 0 16,1-12 0-16,-3-8 0 0,7-15 0 15,2-7 0-15,6-15 0 0,2-12 0 16,4-9 0-16,6-9 0 0,17 0 0 15,16 3 0-15,21 0 0 0,23 0 0 16,8-2 0-16,9-4 0 0,-20 14-369 16,5 3-2860-16</inkml:trace>
  <inkml:trace contextRef="#ctx0" brushRef="#br0" timeOffset="6437.75">27780 6970 5990 0,'0'0'985'0,"0"-45"-537"0,-12 23 120 0,-7 3-367 16,-2 1-201-16,-1 6 0 0,-1 8 0 15,2 4 0-15,3 8 0 0,3 11 0 16,1 7 0-16,3 6 0 16,1 7 0-16,8 3 0 0,2-2 0 15,4-3 0-15,8-5 0 0,5-10 0 16,10-6 0-16,4-8 0 15,0-8 0-15,4-7 0 0,-2-5 0 16,-4-7 0-16,-2-1 0 0,-6 2 0 16,-5 5 0-16,-8 5 0 0,-1 4 0 15,-5 7 0-15,2 8 0 0,-4 9 0 16,2 7 0-16,2 0 0 16,0-2 0-16,4-8 0 0,9-6 0 15,2-4 0-15,-3-4 0 0,3-3-2794 0</inkml:trace>
  <inkml:trace contextRef="#ctx0" brushRef="#br0" timeOffset="6794.85">28840 6336 6342 0,'0'0'701'0,"0"0"-197"0,-24 52 141 16,13-6-645-16,3 13 0 0,2 3 0 15,2 3 0-15,4 1 0 0,-2 4 0 16,-2 0 0-16,-3 0 0 0,1-2 0 16,2-6 0-16,0-6 0 0,4-11 0 15,2-12-333-15,2-11-659 0,4-12-1614 0</inkml:trace>
  <inkml:trace contextRef="#ctx0" brushRef="#br0" timeOffset="7075.89">29097 6895 7159 0,'0'0'364'0,"-54"-31"305"0,27 19-669 15,2 5 0-15,7 7 0 0,-1 5 0 16,1 9 0-16,-1 7 0 0,0 5 0 16,1 7 0-16,7 1 0 15,3 1 0-15,8 0 0 0,6-5 0 16,9-4 0-16,8-6 0 0,5-10 0 15,6-5 0-15,3-8 0 0,0-10 0 16,0-6 0-16,-2-8 0 0,-4-5 0 16,-4-4 0-16,-8-5 0 0,-5 2 0 15,-8 1 0-15,-3 1 0 0,-6 2 0 16,-5-2 0-16,-4 3 0 16,-3-4 0-16,3-2-73 0,0 1-831 15,3 9-1157-15,7-1-256 0</inkml:trace>
  <inkml:trace contextRef="#ctx0" brushRef="#br0" timeOffset="7259.62">29345 6287 6270 0,'0'0'601'16,"0"0"-145"-16,0 43 196 16,-6-1-439-16,-3 13-213 0,1 6 0 15,4 7 0-15,2 3 0 0,2 3 0 16,4 4 0-16,6 2 0 0,5 2 0 15,-1-5 0-15,3-3 0 0,-3-13 0 16,1-7 0-16,-5-15 0 0,-2-14 0 16,-3-11-1678-16,-5-12-1147 0</inkml:trace>
  <inkml:trace contextRef="#ctx0" brushRef="#br0" timeOffset="7400.05">29196 6954 7599 0,'0'0'364'16,"68"-26"-135"-16,-10 10-229 15,12 2 0-15,5 3 0 0,3 1 0 16,-1 4 0-16,-3 1 0 0,-3 3 0 16,-14-1 0-16,-13 1-449 0,-15-4-2788 0</inkml:trace>
  <inkml:trace contextRef="#ctx0" brushRef="#br0" timeOffset="8010.07">21641 8437 6134 0,'0'0'733'0,"-4"-45"95"0,-9 28-331 0,-3 4-497 0,-7 2 0 16,-2 3 0-16,-4 4 0 0,6 0 0 15,-1 4 0-15,7 4 0 0,-2 7 0 16,7 9 0-16,2 6 0 15,8 7 0-15,2 5 0 0,6 3 0 16,8-1 0-16,11-3 0 0,6-8 0 16,4-10 0-16,5-10 0 15,-1-7 0-15,-2-4 0 0,-10-7 0 16,0-3 0-16,-13-1 0 0,-8-4 0 16,-6-2 0-16,-6-2 0 0,-6-2 0 15,-7-1 0-15,5-2 0 0,-3-2 0 16,1 1 0-16,-1 0 0 0,3 3 0 15,3 4 0-15,9 6 0 0,8 4 0 16,15 4 0-16,8 4-897 16,0-3-1172-16,0 1-188 0</inkml:trace>
  <inkml:trace contextRef="#ctx0" brushRef="#br0" timeOffset="8301.98">22273 7982 5978 0,'-29'-36'633'15,"-4"3"55"-15,-10-5 205 0,-3 5-893 16,-5-3 0-16,-1 1 0 0,9 3 0 16,7 7 0-16,16 7 0 0,9 11 0 15,9 6 0-15,2 1 0 0,0 0 0 16,0 6 0-16,-2 8 0 16,-4 11 0-16,-4 9 0 0,-1 4 0 15,5 0 0-15,4-2 0 0,2 3 0 16,8 4 0-16,5 0 0 0,5 6 0 15,3 2 0-15,8 1 0 0,0 3 0 16,-2 0 0-16,-6-1 0 0,3-3 0 16,-7-3 0-16,-7-4 0 15,-6-2 0-15,-4-7 0 0,-6-3 0 16,-8-7-377-16,-1-8-859 0,3-8-141 16,-1-8-1773-16</inkml:trace>
  <inkml:trace contextRef="#ctx0" brushRef="#br0" timeOffset="8425.84">21914 8463 5274 0,'0'0'1517'0,"0"0"-393"16,0 0-847-16,0 0-277 0,0 0 0 16,64-30 0-16,-17 22 0 0,5 0 0 15,0 2 0-15,-9-1 0 16,2 0 0-16,3-4 0 0,-11 3-1085 16,7-10-5126-16</inkml:trace>
  <inkml:trace contextRef="#ctx0" brushRef="#br0" timeOffset="8922.74">22819 8277 6530 0,'0'0'1129'0,"0"0"-596"15,0 0-533-15,0 0 0 0,0 0 0 16,19 36 0-16,-13-2 0 16,-2 5 0-16,0-1 0 0,4-4 0 15,3-2 0-15,3-3 0 0,3-6 0 16,3-6 0-16,-3-9 0 0,8-8 0 15,-3-10 0-15,-1-8 0 0,2-6 0 16,-5-2 0-16,-5-1 0 16,-5 0 0-16,-2 3 0 0,-4 3 0 15,2 7 0-15,-1 7-125 0,-1 5-39 16,-2 6 48-16,2 10 12 0,2 10 104 16,-2 5 28-16,2 3-12 15,0-5-4-15,6-6 88 0,1-7-88 0,7-4 52 16,1-5 140-16,2-5-131 15,-5-2-73-15,1-8 0 0,-5-3 0 16,1-4 0-16,-5-5 0 0,-6-1 0 16,4-2 0-16,-6 1 0 0,0 1 0 15,-6 2 0-15,0 1 0 0,-3 5 0 16,3 3 0-16,2 3 0 16,2 6-177-16,2 2-1019 0,8 1-1974 0</inkml:trace>
  <inkml:trace contextRef="#ctx0" brushRef="#br0" timeOffset="9244.78">23516 8346 6014 0,'0'0'1181'0,"0"0"-513"16,0 0-339-16,-36-14-329 0,20 10 0 16,-5 4 0-16,7 3 0 0,-3 6 0 15,1 5 0-15,1 4 0 0,3 4 0 16,4 4 0-16,3-1 0 15,5 1 0-15,9-3 0 0,1-1 0 16,11-4 0-16,1-4 0 0,1-3 0 16,-2-6 0-16,-1-4 0 0,-1-1 0 15,-2-4 0-15,-3-3 0 16,-4-3 0-16,-3-2 0 0,-1-5 0 16,-4-1 0-16,0-2 0 0,-2 1 0 15,0-1 0-15,-2 2 0 0,-4-2 0 16,-3 3 0-16,-1 0 0 0,-2 1-461 15,3 2-615-15,-1 5-197 0,10 2-3061 0</inkml:trace>
  <inkml:trace contextRef="#ctx0" brushRef="#br0" timeOffset="9431.95">23702 8473 3437 0,'0'0'1453'0,"0"0"-465"0,-40 42-255 16,32-36-217-16,0-6 488 0,4 0-943 15,0-4-61-15,-3-9 0 0,7-12 0 16,0-6 0-16,11-4 0 0,5 1 0 16,3 8 0-16,-1 3 0 0,1 3 0 15,-5 5 0-15,3-3 0 0,2-1 0 16,3-1 0-16,3-3 0 16,-2 7 0-16,-2-3-2082 0</inkml:trace>
  <inkml:trace contextRef="#ctx0" brushRef="#br0" timeOffset="9771.79">24016 7759 6923 0,'0'0'440'0,"0"0"389"16,0 0-829-16,-6 57 0 0,-5-7 0 15,1 12 0-15,2 5 0 0,6-2 0 16,2 3 0-16,2 0 0 0,2 0 0 15,-2-2 0-15,0-4 0 0,-2-6 0 16,2-7 0-16,0-8 0 16,0-15 0-16,0-10-709 0,0-8-784 15,2-11-2653-15</inkml:trace>
  <inkml:trace contextRef="#ctx0" brushRef="#br0" timeOffset="10060.83">24039 8200 5518 0,'0'0'760'16,"33"-26"65"-16,-11 12 264 0,-3 3-1089 16,0 4 0-16,-3 1 0 0,1 2 0 15,-1 4 0-15,1 0 0 16,-5 2 0-16,1 5 0 0,-5 1 0 16,0 4 0-16,-6 2 0 0,-2 4 0 15,-10 0 0-15,-7 3 0 0,-8 2 0 16,-8-1 0-16,-2 1 0 0,0-1 0 15,2-3 0-15,6-2 0 0,6-1 0 16,11 0 0-16,8 4 0 16,6-1 0-16,9 3 0 0,7 0 0 15,5-3 0-15,4-3 0 0,4-5 0 16,0-4 0-16,2-3 0 0,3-3 0 16,-3-1 0-16,0-9 0 15,-6-1 0-15,-9-5-329 0,-7 4-2172 16</inkml:trace>
  <inkml:trace contextRef="#ctx0" brushRef="#br0" timeOffset="11307.76">25012 7962 5226 0,'0'0'1060'0,"0"0"221"0,0 0-656 0,-2 38-625 15,2 13 0-15,2 15 0 0,-2 13 0 16,-2-3 0-16,0-10 0 15,0-4 0-15,2-2 0 0,0-5 0 16,2 0 0-16,0-7 0 0,0-3 0 16,0-8 0-16,0-12 0 0,-2-11 0 15,0-8 0-15,4-6 0 16,5-13 0-16,3-19 0 0,5-11 0 16,5-11 0-16,1-6 0 0,2 7 0 15,-2 5 0-15,6 9 0 0,-7 12 0 16,-3 11 0-16,-7 10 0 0,-1 8 0 15,-1 11 0-15,-4 8 0 0,2 7 0 16,-3 3 0-16,-1 6 0 16,0 1 0-16,-2 2 0 0,-2 0 0 15,0-4 0-15,0-2 0 0,2-2 0 16,0-6 0-16,2-4 0 0,0-9-1297 16,0-7-3974-16</inkml:trace>
  <inkml:trace contextRef="#ctx0" brushRef="#br0" timeOffset="11704.16">25446 8664 6514 0,'0'0'1057'0,"42"-33"-436"15,-13 9-621-15,-5-3 0 0,-1-2 0 16,-2-1 0-16,-9-2 0 16,-4 3 0-16,-6-1 0 0,-4 2 0 15,-10 4 0-15,-5 4 0 0,-5 8 0 16,-1 9 0-16,-2 7 0 0,-2 16 0 15,0 6 0-15,1 10 0 0,5 5 0 16,6 0 0-16,11 1 0 16,6-5 0-16,13-3 0 0,8-4 0 15,12-10 0-15,4-6 0 0,6-5 0 16,1-6 0-16,-1-3 0 0,-3-4 0 16,-1-2 0-16,-6 0-473 0,-8 3-131 15,-6 3 132-15,-7 1 307 16,-3 6 165-16,-9 3 12 0,0 0 153 15,-2 2 131-15,0-3 276 0,-2-1-288 16,0-4-52-16,2-2-79 0,0-2-153 16,0 0 0-16,0-6 0 15,-5-8 0-15,3-10 0 0,0-8 0 16,2-2 0-16,0 0 0 0,4 6 0 16,3 2 0-16,-3 7 0 0,-2 5 0 15,-2 4 0-15,0 3 0 0,0 3-1662 16,-4 1-1363-16</inkml:trace>
  <inkml:trace contextRef="#ctx0" brushRef="#br0" timeOffset="11938.17">25961 8640 6030 0,'0'0'989'0,"50"-22"-141"0,-26 4-523 0,-3-2-325 15,-9-2 0-15,-7-3 0 0,-5 3 0 16,-7 0 0-16,-7 8 0 0,-3 5 0 15,1 7 0-15,-5 8 0 0,1 10 0 16,-1 9 0-16,0 10 0 0,0 5 0 16,3 5 0-16,3 2 0 0,9-3 0 15,4-3 0-15,6-6 0 0,9-8 0 16,7-7 0-16,7-11 0 16,6-6 0-16,2-6 0 0,3-8 0 15,-3-5 0-15,-10 3-853 0,-1-3-2777 0</inkml:trace>
  <inkml:trace contextRef="#ctx0" brushRef="#br0" timeOffset="12634.98">26358 8696 8019 0,'0'0'173'0,"0"0"-173"0,0 0 0 15,-13 36 0-15,7-22 0 0,2-3 0 16,2-3 0-16,2-5 0 15,2 1 0-15,4-2 0 0,7-2 0 16,7-2 0-16,3-3 0 16,-6-5-2906-16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09:06.60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13110 7428 1108 0,'0'0'2909'16,"0"0"-1884"-16,0 0-293 0,0 0 313 15,0 0-537-15,0 0-48 0,0 0-55 16,0 0-405-16,-17-33 0 0,17 32 0 15,0 0 0-15,0 1 0 0,0 0 0 16,0 0 0-16,0 1 0 0,0 0 0 16,4 4 0-16,-4 1 0 0,2 3 0 15,-2 7 0-15,0-1 0 16,0 4 0-16,0-1 0 0,-2-2 0 16,2 1 0-16,0 0 0 0,0 2 0 15,0-3 0-15,0 4 0 0,0 2 0 16,0-1 0-16,-4 4 0 15,4-2 0-15,-4 1 0 0,4 1 0 16,-2 0 0-16,-2-1 0 0,4-2 0 16,-4 0 0-16,4-1 0 15,0-1 0-15,0-1 0 0,4 1 0 16,-4-2 0-16,4 1 0 0,-2 0 0 16,-2-1 0-16,4 2 0 0,-4 0 0 15,4 1 0-15,-4 2 0 0,0 1 0 16,2 2 0-16,-2 0 0 0,4 0 0 15,-4 0 0-15,7-2 0 0,-3 2 0 16,2-1 0-16,-2-1 0 0,2-2 0 16,1-2 0-16,-3-3 0 0,0-7 0 15,-2-2 0-15,-2-4 0 16,0-4 0-16,4 0 0 0,-4-5 0 16,4-12 0-16,2-14 0 0,-6-11 0 15,4-10 0-15,-1-6 0 0,-3-1 0 16,-3-5 0-16,-1 2 0 15,0 3 0-15,4 9 0 0,4 9 0 16,-4 9 0-16,0 4 0 0,0 7 0 16,-4 3 0-16,-2 4 0 0,2 2 0 15,-2 0 0-15,2 4 0 16,-3 3 0-16,7 2 0 0,-4-1 0 16,2 1 0-16,2 3 0 0,-4 3 0 15,-2 16 0-15,6 16 0 0,-4 11 0 16,4 7 0-16,4 6 0 0,2 1 0 15,4 4 0-15,1 1 0 0,-1 2 0 16,0 1 0-16,-3 0 0 0,-3-3 0 16,0-4 0-16,-2-7 0 0,2-5 0 15,-2-7 0-15,6-8 0 16,-6-8 0-16,3-9 0 0,-1-9 0 16,-4-5 0-16,0-3 0 0,0-8 0 15,0-12 0-15,-4-18 0 16,-1-14 0-16,-7-9 0 0,6-5 0 15,-2 0 0-15,-5 1 0 0,5 0 0 16,-2 5 0-16,-1 9 0 0,9 9 0 16,-2 9 0-16,4 12 0 15,0 10 0-15,0 5 0 0,0 6 0 16,0 0 0-16,0 3 0 0,0 13 0 16,-4 10 0-16,2 8 0 0,2 9 0 15,-4 3 0-15,2 3 0 0,-3 5 0 16,5 2 0-16,5 1 0 0,1 1 0 15,4-2 0-15,3-1 0 0,-3 1 0 16,4 3 0-16,-3 1 0 16,-5 1 0-16,0-1 0 0,2-1 0 15,-6-1 0-15,3 1 0 0,-1-2 0 16,-2 1 0-16,-2 6 0 0,-2-1 0 16,-2 2 0-16,4 2 0 15,-5-1 0-15,3-1 0 0,-2-1 0 16,4 1 0-16,0 0 0 0,-4 1 0 15,4-2 0-15,0 1 0 16,0-4 0-16,0 1 0 0,0-4 0 16,0 3 0-16,0-3 0 0,0-3 0 15,0 2 0-15,0-1 0 0,4 0 0 16,-4-2 0-16,0 0 0 0,0-1 0 16,0-1 0-16,0 3 0 0,0 1 0 15,0 1 0-15,0 4 0 0,0-1 0 16,-6 1 0-16,2 0 0 15,2-2 0-15,-2-3 0 0,0-1 0 16,4-5 0-16,0 0 0 0,0-1 0 16,0 1 0-16,0-1 0 0,0 0 0 15,0 3 0-15,0 2 0 16,0-1 0-16,-7 3 0 0,3-4 0 16,2 2 0-16,-2 1 0 0,0-2 0 15,2 2 0-15,-6-3 0 0,5 2 0 16,-1-3 0-16,-2-1 0 15,-2-1 0-15,6 0 0 0,-4-3 0 16,1-1 0-16,1 0 0 0,2-1 0 16,-2 1 0-16,0 0 0 0,4 1 0 15,0 2 0-15,0 0 0 0,-2 2 0 16,-2 4 0-16,0-2 0 0,2-1 0 16,-3-1 0-16,1-1 0 15,2 0 0-15,-2 0 0 0,0-2 0 16,2 0 0-16,-2 1 0 0,-2-1 0 15,1-2 0-15,3 0 0 0,-2-4 0 16,4 0 0-16,-4-3 0 0,2-1 0 16,-2-1 0-16,4 0 0 15,-4 1 0-15,4-2 0 0,0 0 0 16,-2-2 0-16,-2-2 0 0,4-1 0 16,0-3 0-16,-5-4 0 0,5-6 0 15,0-4 0-15,0-7 0 16,5-2 0-16,-5-3 0 0,0-1 0 15,0-3 0-15,4-8 0 0,-4-10 0 16,0-7 0-16,0-5 0 0,-4-2 0 16,-1-3 0-16,5-3 0 0,0-4 0 15,-2-3 0-15,2-4 0 0,0 0 0 16,-4-1 0-16,-2-1 0 0,2 2 0 16,-6-1 0-16,-1 1 0 15,1-1 0-15,-2-1 0 0,-3 2 0 16,5-1 0-16,-1 2 0 0,1 0 0 15,0-2 0-15,3 0 0 0,1-4 0 16,2-1 0-16,4-4 0 0,0 1 0 16,6-3 0-16,5-2 0 0,-1 1 0 15,5 1 0-15,-5-1 0 16,2 2 0-16,-1 3 0 0,-1 1 0 16,-2 3 0-16,-6 4 0 0,2 2 0 15,1 1 0-15,-5 3 0 0,0-1 0 16,0 0 0-16,0-2 0 15,2-2 0-15,2-2 0 0,-2-2 0 16,2-2 0-16,0-2 0 0,2-1 0 16,5 2 0-16,-5-5 0 0,2 1 0 15,-2 0 0-15,0-3 0 0,3 2 0 16,-3 2 0-16,0-1 0 0,0 1 0 16,-2 2 0-16,1-2 0 0,-3 1 0 15,6-3 0-15,-6 0 0 0,6-1 0 16,-2-1 0-16,5 0 0 0,-1 0 0 15,3-1 0-15,-3 0 0 16,0 1 0-16,1-3 0 0,-1 2 0 16,0 0 0-16,1-2 0 0,-5 4 0 15,4 0 0-15,-6 2 0 0,2-3 0 16,3 1 0-16,-7 0 0 0,2-1 0 16,-2 2 0-16,2-1 0 15,-4 0 0-15,0 4 0 0,0 1 0 16,-6 2 0-16,2 3 0 0,-2 1 0 15,-1 3 0-15,-1 3 0 0,2 0 0 16,-4-1 0-16,5 0 0 0,-5 0 0 16,8 0 0-16,-2 0 0 15,-2 0 0-15,2-1 0 0,1 1 0 16,-1 2 0-16,0-1 0 0,-2 1 0 16,2 3 0-16,-2 0 0 0,2 3 0 15,-7-1 0-15,9 4 0 0,-6-1 0 16,6 2 0-16,-2 3 0 0,2 0 0 15,-3 2 0-15,1 0 0 0,2 1 0 16,2 1 0-16,-4-1 0 0,4 0 0 16,0 2 0-16,0-2 0 0,4 2 0 15,-2-3 0-15,-2 1 0 16,0 3 0-16,0 1 0 0,0 1 0 16,0 6 0-16,0 5 0 0,0 5 0 15,0 5 0-15,0 3 0 0,0 1 0 16,0 4 0-16,4 13 0 15,1 19 0-15,1 10 0 0,4 11 0 16,-4 6 0-16,1 4 0 0,1 5 0 16,-6 7 0-16,2 6 0 15,0 6 0-15,-4 8 0 0,0 6 0 16,-8 4 0-16,8 4 0 0,-2 1 0 16,-2 3 0-16,4 4 0 0,0 2 0 15,0 5 0-15,6 1 0 0,-2 4 0 16,0 1 0-16,2 3 0 0,-2 3 0 15,-1 5 0-15,1 4 0 0,-4 3 0 16,-4 4 0-16,-3 0 0 16,1 3 0-16,-2 1 0 0,-5 1 0 15,-1 0 0-15,2 2 0 16,-3-2 0-16,1-6 0 0,1-2 0 16,-1-6 0-16,8-6 0 0,-5-3 0 15,7-8 0-15,-2-7 0 0,6-4 0 16,-4-5 0-16,4-4 0 15,-2-4 0-15,-2-4 0 0,-1-8 0 16,3-3 0-16,-6-5 0 0,6-8 0 16,-2-4 0-16,0-10 0 0,2-7 0 15,-2-7 0-15,4-7 0 0,-2-5 0 16,-3-8 0-16,5-8 0 0,0-9 0 16,0-7 0-16,0-6 0 0,0-5 0 15,5-18 0-15,-3 0 0 16,2-22-2934-16</inkml:trace>
  <inkml:trace contextRef="#ctx0" brushRef="#br0" timeOffset="973.9">12516 6104 2293 0,'0'0'3497'0,"0"0"-2104"0,0 0-625 15,0 0-527-15,0 0-241 0,0 0 0 16,0 0 0-16,-10 70 0 0,25-22 0 16,1 4 0-16,5-2 0 0,-1 5 0 15,-3 2 0-15,-3 0 0 0,-7 1 0 16,-1-6 0-16,-2-5 0 16,2-10 0-16,-6-7 0 0,4-13-901 15,-4-9-260-15,0-7-211 0,0-8-2342 0</inkml:trace>
  <inkml:trace contextRef="#ctx0" brushRef="#br0" timeOffset="1256.65">12448 5986 6707 0,'0'0'868'0,"0"0"-484"0,-6-44-151 15,16 26-233-15,7-2 0 0,8 1 0 16,6 2 0-16,2 5 0 0,8 8 0 15,-4 4 0-15,1 11 0 16,-1 10-125-16,-12 6-491 0,-3 9 176 16,-11 6 100-16,-7 1-13 0,-4 0 353 15,-11-4 52-15,1-2 617 0,-6-3-185 16,1-2-168-16,-6-5-40 16,1-1-248-16,3-5-4 0,5-6-24 15,4-6-64-15,1-6-260 0,3-3-800 16,4 0-249-16,0-2-444 0</inkml:trace>
  <inkml:trace contextRef="#ctx0" brushRef="#br0" timeOffset="1706.71">12913 6185 5258 0,'0'0'1100'16,"0"0"-191"-16,-35-39-401 15,19 35-356-15,-1 5 8 0,3 10-128 16,-1 10-8-16,-1 8-16 0,5 6-4 16,1 3-4-16,10 1 37 0,0-2-37 15,4-2 0-15,2-5 0 0,9-6 0 16,-3-5 0-16,3-8 0 0,1-5 0 16,-1-5 0-16,-5-4 0 15,6-5 0-15,-5-7 0 0,3-1 0 16,-3 0 0-16,-3-3 0 0,2 3 0 15,-1 4-101-15,1 4-167 0,0 3-580 16,3 5 175-16,7 0 33 0,1 2-428 16,0 3 119-16,-1-2 169 15,3-2-189-15,-2 0 833 0,-1-1 136 16,-3 0 885-16,-7 0-193 0,-2 2-28 16,-5 2 581-16,-3 2-593 0,0 4-76 15,-7 5 285-15,1-3-409 0,2-2-116 16,0-4-267-16,4-4-69 0,-2-1 0 15,2-1 0-15,0-4 0 16,-4-9 0-16,4-9 0 0,-4-7 0 16,-3-4 0-16,3 1 0 0,4 5 0 15,4 0 0-15,3 5 0 0,1 2 0 16,-6 1 0-16,-2 0 0 0,0-2 0 16,0 3-757-16,0-1-2889 0</inkml:trace>
  <inkml:trace contextRef="#ctx0" brushRef="#br0" timeOffset="2002.97">13219 5485 6018 0,'0'0'637'0,"0"0"459"0,0 0-655 15,0 0-441-15,0 0 0 0,0 0 0 16,-4 68 0-16,4-12 0 0,4 4 0 16,7 3 0-16,-1-3 0 0,2 1 0 15,3 2 0-15,-5 0 0 0,-4-3 0 16,3 0 0-16,-7-5 0 0,2-2 0 16,-4-5 0-16,0-10 0 15,0-10-345-15,0-14-1228 0,0-8-1500 16,-6-8 40-16</inkml:trace>
  <inkml:trace contextRef="#ctx0" brushRef="#br0" timeOffset="2127.84">13225 6100 6398 0,'0'0'865'0,"0"0"3"0,0 0-807 15,0 0-61-15,0 0 0 16,9-37 0-16,-3 29 0 0,0-2 0 16,11-3 0-16,-3-1 0 0,7 0 0 15,-5 0 0-15,5 3 0 0,0 0-181 16,-1 2-2004-16,-3 3 120 15,-3 2-520-15</inkml:trace>
  <inkml:trace contextRef="#ctx0" brushRef="#br0" timeOffset="2253.92">13467 5961 4394 0,'0'0'2637'0,"4"41"-1617"15,-4-9-879-15,0 4-141 0,-4 3 0 16,-2-2 0-16,6-4 0 0,0-6 0 16,6-8 0-16,9-5 0 15,-5-6 0-15,2-8 0 0,3-5-137 16,-9-5-1303-16,2-5-509 0</inkml:trace>
  <inkml:trace contextRef="#ctx0" brushRef="#br0" timeOffset="2347.29">13476 5775 5762 0,'0'-46'929'0,"2"18"572"15,2 8-1501-15,-4 17 0 16,0 5 0-16,-6 4 0 0,-9 6 0 16,5-1 0-16,-1-6-3178 0</inkml:trace>
  <inkml:trace contextRef="#ctx0" brushRef="#br0" timeOffset="2736.1">13798 5452 1996 0,'0'0'3750'15,"0"0"-3126"-15,-43 37 229 0,32-11-57 16,5 7-623-16,6 8-173 0,0 4 0 16,2 2 0-16,8 6 0 0,5 2 0 15,-3 2 0-15,3 0 0 0,-5 0 0 16,0-3 0-16,-7 0 0 16,1-4 0-16,-4-4 0 0,-7-6-1758 15,1-12-198-15,-2-9-646 0</inkml:trace>
  <inkml:trace contextRef="#ctx0" brushRef="#br0" timeOffset="2890.99">13709 6045 6518 0,'0'0'941'0,"0"0"-325"16,0 0-499-16,0 0-117 0,0 0 0 16,39-38 0-16,-20 21 0 0,0-5 0 15,-3 1 0-15,7-2 0 0,-2-2 0 16,8-2-965-16,-11 8-820 15,1 2-700-15</inkml:trace>
  <inkml:trace contextRef="#ctx0" brushRef="#br0" timeOffset="2998.98">13990 5891 5502 0,'0'44'1645'0,"-4"0"-737"0,4 7-771 0,-4-3-137 16,-2-4 0-16,6-5 0 16,0-9 0-16,0-8 0 0,6-9 0 15,2-7 0-15,-2-6 0 0,1-8-321 16,-3-4-1020-16,6-13-571 0</inkml:trace>
  <inkml:trace contextRef="#ctx0" brushRef="#br0" timeOffset="3106.8">14065 5621 5462 0,'0'0'1545'0,"0"0"-1205"0,0 0-88 16,0 0-252-16,0 0-156 0,0 53-596 15,0-36-1626-15,0-2-423 0</inkml:trace>
  <inkml:trace contextRef="#ctx0" brushRef="#br0" timeOffset="3361.31">14282 5904 6030 0,'0'0'1037'16,"0"0"-665"-16,-48-7 381 15,32 7-753-15,-1 2 0 0,7 5 0 16,-1 4 0-16,7 6 0 0,2 3 0 15,2 6 0-15,2 0 0 0,2-1 0 16,7-2 0-16,1-1 0 0,3-5 0 16,1-1 0-16,3-5 0 0,-3-7 0 15,1-4 0-15,-1-5 0 16,-1-8 0-16,-3-5 0 0,-3-6 0 16,-7-4 0-16,2-2 0 0,-4 1 0 15,-4 4 0-15,-3 5-421 0,1 6-343 16,0 7-1297-16,2 3-945 0</inkml:trace>
  <inkml:trace contextRef="#ctx0" brushRef="#br0" timeOffset="3595.57">14395 6052 2613 0,'0'0'4682'0,"0"0"-3785"15,0 0-897-15,0 0 0 0,0 0 0 16,0 0 0-16,0 0 0 0,42-52 0 15,-24 11 0-15,1-1 0 0,-2 6 0 16,-1 7 0-16,1 5 0 0,-7 11 0 16,-2 7 0-16,-2 8 0 0,1 15 0 15,3 9 0-15,-2 9 0 16,0 5 0-16,-3-1 0 0,1-1 0 16,2-1 0-16,-2-3 0 0,0-3 0 15,3-8-33-15,-3-6-3312 0</inkml:trace>
  <inkml:trace contextRef="#ctx0" brushRef="#br0" timeOffset="7317.25">17418 7408 1552 0,'0'0'2870'16,"0"0"-2166"-16,0 0-52 0,0 0 217 15,0 0-453-15,-3-33-32 0,3 28 200 16,0 2-423-16,0 0-161 0,0 3 0 15,0-1 0-15,0 1 0 0,0 0 0 16,0 0 0-16,0 0 0 0,0 5 0 16,0 2 0-16,3 4 0 0,-3 4 0 15,0 2 0-15,0 0 0 16,0 0 0-16,0 2 0 0,0 1 0 16,0 3 0-16,0-2 0 0,0 2 0 15,4-1 0-15,-2 1 0 16,2-2 0-16,-4-2 0 0,6 1 0 15,-2-2 0-15,-4 0 0 0,4-3 0 16,-2 3 0-16,-2-3 0 0,0 1 0 16,0-1 0-16,5-2 0 15,-5 0 0-15,4-1 0 0,-2 0 0 16,2-1 0-16,-4-1 0 0,0 2 0 16,4-1 0-16,-2 1 0 0,-2-2 0 15,4 1 0-15,-4 1 0 0,4-1 0 16,-2 0 0-16,3 1 0 0,-1 0 0 15,-2 0 0-15,2 2 0 0,0-1 0 16,-2 0 0-16,-2 2 0 16,4 0 0-16,-4 0 0 0,0 3 0 0,0-2 0 15,0 1 0-15,-4 1 0 16,2-2 0-16,-2 1 0 0,0 2 0 16,2-3 0-16,0 2 0 0,2 1 0 15,0-1 0-15,0 3 0 0,0-1 0 16,0 1 0-16,0 0 0 15,0 0 0-15,0 1 0 0,0-1 0 16,0 2 0-16,-2-2 0 0,-3 3 0 16,3-1 0-16,-2 1 0 15,4 0 0-15,-4 2 0 0,2 1 0 16,-2 0 0-16,0 4 0 0,4-1 0 16,-2 2 0-16,-2 2 0 0,-1-1 0 15,3 3 0-15,-2 0 0 0,-2 0 0 16,2 1 0-16,-2 0 0 0,-1-1 0 15,-1 0 0-15,2 0 0 0,2 0 0 16,4 0 0-16,-2-2 0 16,2 2 0-16,0-2 0 0,-4 2 0 15,4-2 0-15,0 2 0 0,0-1 0 16,-4 2 0-16,4-1 0 0,-3-1 0 16,-1 0 0-16,2 0 0 15,0 1 0-15,0-2 0 0,-2 3 0 16,4-3 0-16,0 2 0 0,0-2 0 15,0 3 0-15,4-2 0 16,0 1 0-16,-2 1 0 0,5 0 0 16,-7-1 0-16,4 1 0 0,-4-1 0 15,0 0 0-15,0 1 0 0,0 1 0 16,0 0 0-16,0 0 0 0,0 1 0 16,-4-1 0-16,4 2 0 0,-3 1 0 15,3-1 0-15,0-1 0 0,-4 3 0 16,4-1 0-16,0 1 0 0,-2-1 0 15,0 2 0-15,0-2 0 16,-2 3 0-16,2 1 0 0,-2 2 0 16,0 2 0-16,0 1 0 0,-3 1 0 15,1 2 0-15,2-1 0 16,-2 0 0-16,2-1 0 0,4-1 0 16,-2-1 0-16,2 1 0 0,0 0 0 15,0 0 0-15,0-1 0 0,0 0 0 16,0-1 0-16,2 2 0 0,-2-4 0 15,0 1 0-15,0 0 0 16,4 0 0-16,-4 0 0 0,0 2 0 16,0 1 0-16,0 0 0 0,0 0 0 15,-4-1 0-15,4 0 0 0,0-3 0 16,0-2 0-16,0 0 0 0,0-5 0 16,0 0 0-16,4 1 0 15,-4-2 0-15,0 2 0 0,0 0 0 16,0-1 0-16,0 2 0 0,0 1 0 15,0-3 0-15,-4 4 0 0,4-3 0 16,-2 3 0-16,-3-3 0 0,5-1 0 16,0-1 0-16,0 1 0 0,0-1 0 15,0 0 0-15,5 4 0 16,-5-1 0-16,2 1 0 0,2 0 0 16,-4 1 0-16,6 0 0 0,-6-1 0 15,4 1 0-15,-4-3 0 0,4-1 0 16,-2 0 0-16,-2-2 0 15,0-1 0-15,4 1 0 0,-1-1 0 16,-3-3 0-16,0 2 0 0,2-1 0 16,-2-2 0-16,2-1 0 0,-2 0 0 15,4-3 0-15,-4 2 0 0,4-2 0 16,-4-2 0-16,2-1 0 0,-2-3 0 16,4 0 0-16,-4-4 0 15,2-4 0-15,-2 2 0 0,2-5 0 16,0 0 0-16,-2-3 0 0,0-3 0 15,0-1 0-15,0-1 0 0,0-1 0 16,4-1 0-16,-4-1 0 16,0-9 0-16,3-6 0 0,-3-6 0 15,0-5 0-15,-7-1 0 0,1 1 0 16,0-1 0-16,-4 2 0 0,-5-1 0 16,5-1 0-16,-7-2 0 0,3 0 0 15,-1-1 0-15,3-2 0 16,6-5 0-16,2-1 0 0,-1-3 0 15,5-1 0-15,-2 0 0 0,2 2 0 16,0 0 0-16,0 3 0 0,0 2 0 16,0 1 0-16,0 1 0 0,0 6 0 15,-4 0 0-15,2 5 0 0,0 1 0 16,0 0 0-16,2 2 0 0,0-2 0 16,2-1 0-16,2-1 0 15,0-1 0-15,-2-1 0 0,3 3 0 16,1-2 0-16,-2 1 0 0,0 1 0 15,-2-1 0-15,-2 1 0 0,6 1 0 16,-6-1 0-16,2-1 0 0,0-2 0 16,-2-3 0-16,5-1 0 0,-3-1 0 15,2-2 0-15,0 0 0 16,0 0 0-16,2 0 0 0,-4 0 0 16,7 0 0-16,-7 0 0 0,2 1 0 15,2 0 0-15,-6 3 0 0,4-3 0 16,-4 4 0-16,0 0 0 15,0 2 0-15,-4-1 0 0,4 0 0 16,-2-2 0-16,2 1 0 0,-4 0 0 16,4-3 0-16,0 3 0 0,-4-4 0 15,4 0 0-15,0 0 0 0,0 2 0 16,0-2 0-16,0 0 0 0,0 2 0 16,0-1 0-16,0 0 0 0,0 0 0 15,0 2 0-15,0-3 0 16,0 2 0-16,-2 0 0 0,-3-3 0 15,5 0 0-15,-4-2 0 0,4-2 0 16,-2 0 0-16,-2-1 0 0,4 1 0 16,-2-2 0-16,-2 2 0 15,0-1 0-15,2 0 0 0,0-1 0 16,0 1 0-16,-3-1 0 0,3-1 0 16,0-2 0-16,2-2 0 0,0-3 0 15,0-1 0-15,0-2 0 0,0-1 0 16,0-2 0-16,0 0 0 0,0-1 0 15,2 0 0-15,0 0 0 16,-2 1 0-16,0-3 0 0,0 1 0 16,0-2 0-16,0-1 0 0,0 2 0 15,-2 0 0-15,0-2 0 0,2 1 0 16,0 1 0-16,0 0 0 0,0 0 0 16,0-1 0-16,0-1 0 0,4-1 0 15,-4-2 0-15,5 3 0 0,-1-1 0 16,-2 2 0-16,-2 1 0 0,4 1 0 15,-4 0 0-15,2 2 0 0,-2 1 0 16,0-1 0-16,0 1 0 16,0 1 0-16,0-1 0 0,0-1 0 15,2 1 0-15,0 1 0 0,2-1 0 16,-2-2 0-16,2 1 0 0,1-2 0 16,-3 0 0-16,2 1 0 0,-4 0 0 15,6-1 0-15,-2-1 0 16,-4 0 0-16,4 0 0 0,-2 0 0 15,5-2 0-15,-3-1 0 0,4-2 0 16,-2 0 0-16,0 0 0 0,1 1 0 16,3 2 0-16,-2 0 0 15,0 4 0-15,-3 2 0 0,-1 0 0 16,0 1 0-16,-4 3 0 0,0 1 0 16,-4 2 0-16,-3 2 0 0,-1 4 0 15,-2 5 0-15,4 1 0 0,-5 3 0 16,5 4 0-16,2 2 0 0,0 5 0 15,4 3 0-15,0 2 0 0,2 3 0 16,0 6 0-16,4 2 0 0,-2 2 0 16,0 10 0-16,-1-1-853 0,1 7-2809 15</inkml:trace>
  <inkml:trace contextRef="#ctx0" brushRef="#br0" timeOffset="10236.5">13850 9397 5466 0,'0'0'604'0,"0"0"357"15,0 0-409-15,0 0-156 0,0 0-183 16,0 0-213-16,0 0 0 16,-11-40 0-16,18 25 0 0,3-2 0 15,11-2 0-15,3 1 0 0,9-4 0 16,13-1 0-16,12-4 0 0,6-4 0 16,10-1 0-16,15 0 0 15,6 2 0-15,11 4 0 0,14 6 0 16,10 7 0-16,8 6 0 0,13 6 0 15,2 4 0-15,8 9 0 0,-1 3 0 16,-3 3 0-16,0 2 0 16,-8 0 0-16,-3 0 0 0,-3-3 0 15,-9-1 0-15,-12-5 0 0,-16-2 0 16,-13-4 0-16,-23-3 0 0,-18-2 0 16,-15 0 0-16,-6 0 0 0,-14-3 0 15,-7 0-133-15,-4 2-1051 0,-2-5-2022 0</inkml:trace>
  <inkml:trace contextRef="#ctx0" brushRef="#br0" timeOffset="10577.79">16587 8831 6250 0,'0'0'481'0,"0"0"163"0,0 0-388 0,0 0-104 0,0 0 84 16,62 19-76-16,-19 1-147 0,5 7-13 16,-1 4 0-16,-10 2 0 0,-6 3 0 15,0 0 0-15,-10 1 0 0,-9 0 0 16,-7-2 0-16,-10 1 0 0,-13-3 0 15,-11-1 0-15,-8-3 0 0,-7-1 0 16,-7-2 0-16,-7 0 0 16,4 0 0-16,2 0 0 0,11 0 0 15,14-2 0-15,6-6-889 0,5-4-1944 0</inkml:trace>
  <inkml:trace contextRef="#ctx0" brushRef="#br0" timeOffset="15118.73">14906 7720 1580 0,'0'0'869'0,"0"0"-601"16,0 0 404-16,0 0-484 0,0 0-64 15,0 0 128-15,0 0-60 0,0 0 141 16,0 0 347-16,-10 11-124 15,10-11 56-15,0 1 357 0,0-1-401 16,0 0-239-16,0 0-329 0,0 0 0 16,6 0 0-16,4-7 0 0,11-11 0 15,6-7 0-15,4-5 0 16,4-3 0-16,-2 4 0 0,2 0 0 16,-2 5 0-16,-2 5 0 0,-6 8 0 15,-4 3 0-15,-9 7 0 0,-2 11 0 16,-5 8 0-16,-5 9 0 0,0 6 0 15,0 1 0-15,2 1 0 0,12-7 0 16,3-4 0-16,14-10 0 0,6-8 0 16,8-6 0-16,5-9 0 0,2-6 0 15,-7-4 0-15,-8-1 0 16,-10 1 0-16,-10 2 0 0,-7 4 0 16,-4 4 0-16,-6 3 0 0,-2 3-257 15,-6-1-815-15,2 2 59 0,-9 2-263 16</inkml:trace>
  <inkml:trace contextRef="#ctx0" brushRef="#br0" timeOffset="15598.99">15301 7765 4918 0,'0'0'784'0,"0"0"-212"0,0 0 397 16,0 0-493-16,0 0-244 0,0 0-4 15,-27 43-215-15,6-9-13 0,1 5 0 16,3 2 0-16,1-2 0 0,1 2 0 15,5 2 0-15,4-3 0 16,1-1 0-16,3-4 0 0,4-6 0 0,7-6 0 16,1-6 0-16,7-7 0 15,5-9 0-15,7-3 0 0,10-11 0 16,11-11 0-16,0-1 0 0,6-3 0 16,-7 1 0-16,-12 8-1429 0,-6 3-1949 0</inkml:trace>
  <inkml:trace contextRef="#ctx0" brushRef="#br0" timeOffset="24891.42">16533 10807 1912 0,'0'0'1641'0,"0"0"-1197"0,0 0-164 16,0 0 241-16,0 0-161 0,0 0-80 16,0 0 164-16,0 0-108 15,0 0 5-15,8 1 163 0,-6-2-200 16,0 1 16-16,-2-1 160 0,0 0-455 15,0 1-25-15,0 0 0 0,-4 0 0 16,-6 4 0-16,-7 4 0 0,1 2 0 16,-5 3 0-16,0 1 0 15,-1-1 0-15,-5 2 0 0,-4 0 0 16,-6 0 0-16,-5 2 0 0,-9-2 0 16,-7 1 0-16,-11-2 0 0,-9-1 0 15,-7-1 0-15,-8-1 0 0,-2 0 0 16,0 0 0-16,-4 0 0 0,-1-1 0 15,-1-3 0-15,2 0 0 16,0-1 0-16,4-1 0 0,-5-3 0 16,9 0 0-16,3-2 0 0,3-1 0 15,6-2 0-15,11-3 0 0,0 0 0 16,10-1 0-16,2-3 0 0,7-2 0 16,3-1 0-16,3-1 0 15,12-2 0-15,4 1 0 0,2-2 0 16,4 0 0-16,9-2 0 0,2 2 0 15,-1-1 0-15,7 0 0 0,-2 3 0 16,6 1 0-16,0 0 0 0,0 1 0 16,4 2 0-16,-2 1 0 15,2 4 0-15,-4-1 0 0,6 4 0 16,-1-2 0-16,1-1 0 0,8 1 0 16,-1 1 0-16,-3 2 0 0,0 2 0 15,-6 0 0-15,3 0 0 0,-3 0 0 16,2 0 0-16,0 3 0 0,-2 0 0 15,-4 0-25-15,0 1 25 0,0 0 25 16,-4 0-25-16,2 1 0 16,-4 3 0-16,-2-2 0 0,1 1 0 15,1 1 0-15,-2 0 0 0,6-1 0 16,-2 2 0-16,0-2 0 16,-3-1 0-16,-3-1 0 0,-2-2 0 0,-13-3 0 15,-2-4 0-15,-4-3 0 16,0-5 0-16,10 0 0 0,9-2 0 15,4 1 0-15,6-4 0 0,8-1 0 16,10-3 0-16,15 1 0 0,7 1 0 16,9 3 0-16,11 2 0 15,0 3 0-15,8 4 0 0,-6 3 0 16,-2 4 0-16,-11 4 0 0,-16 4 0 16,-10 1 0-16,-13 4 0 0,-12 3 0 15,-10 2 0-15,-9 4 0 0,-12 3 0 16,-9 1 0-16,-11-1 0 0,-5 2 0 15,-2-1 0-15,0 2 0 16,2-2 0-16,2 1 0 0,6-2 0 16,7 0 0-16,7-3 0 0,16-2 0 15,7 1 0-15,9-1 0 0,6 2 0 16,10 1 0-16,7 3 0 0,8-1 0 16,2 0 0-16,6-3 0 15,2-3 0-15,6-1 0 0,-2-4 0 16,7-6 0-16,-13-3-1013 0,-2-5-1544 15</inkml:trace>
  <inkml:trace contextRef="#ctx0" brushRef="#br0" timeOffset="55339.21">9715 4281 2653 0,'0'0'2769'0,"0"0"-2325"0,0 0 28 15,-6-33 217-15,6 23-437 16,-4-4 24-16,4 0 20 0,0-1-176 16,0 2 64-16,-4 2-147 0,2 0-37 15,-2 2 0-15,0 2 0 0,-3 1 0 16,-5-1 0-16,-7-1 0 15,3 1 0-15,-5 1 0 0,-6 3 0 16,0 0 0-16,1 1 0 0,-5 2 0 16,6-1 0-16,-2 1 0 0,6 0 0 15,-1 0 0-15,1 1 0 0,6 0 0 16,-1 2 0-16,1 0 0 0,5 2 0 16,0 2 0-16,-3 0 0 15,3 5 0-15,0 1 0 0,-7 4 0 16,3 0 0-16,-3 2 0 0,3 0 0 15,-3 0 0-15,1 4 0 0,-3-2 0 16,2 3 0-16,1-2 0 0,-1 1 0 16,-1 4 0-16,1-1 0 0,1 2 0 15,1 3 0-15,3-1 0 16,-3 5 0-16,3-1 0 0,2 2 0 16,-5 0 0-16,5 1 0 0,-1 0 0 15,1-2 0-15,4-3 0 16,0-1 0-16,2-1 0 0,4-4 0 15,0 0 0-15,0-1 0 0,0 0 0 16,4 1 0-16,2 1 0 0,8 2 0 16,-1-1 0-16,7 4 0 0,5-4 0 15,4 2 0-15,6-4 0 0,3-1 0 16,3-4 0-16,0-2 0 0,3-1 0 16,-3 0 0-16,2-4 0 15,3 1 0-15,-3-4 0 0,5-4 0 16,-3-4 0-16,3-3 0 0,-1-11 0 15,-3-3 0-15,3-5 0 16,-1-7 0-16,-5-5 0 0,-8-6 0 0,-2-4 0 16,0-4 0-16,-8-4 0 15,-2 2 0-15,-7-2 0 0,-4-1 0 16,-3 1 0-16,-3-2 0 0,-4-2 0 16,-8 0 0-16,1-2 0 0,-3 0 0 15,0-1 0-15,-3-1 0 16,-1 4 0-16,3 3 0 0,-5 8 0 15,-5 6 0-15,5 5 0 0,-9 6 0 16,-2 1 0-16,0 8 0 0,2 2 0 16,-2 5 0-16,11 2 0 0,1 0 0 15,9 1 0-15,6-2 0 0,11-3 0 16,5-5 0-16,-1 5 0 0,5 0-3466 0</inkml:trace>
  <inkml:trace contextRef="#ctx0" brushRef="#br0" timeOffset="56244.21">9416 4115 3265 0,'0'0'2597'0,"0"0"-2073"16,0 0-43-16,0 0 303 15,0 0-388-15,0 0-251 0,0 0-145 16,0 0 0-16,0 0 0 0,-17-39 0 16,17 9 0-16,2-9 0 0,7-12 0 15,1-7 0-15,-2-5 0 0,7-14 0 16,1-13 0-16,5-12 0 0,14-7 0 16,4-1 0-16,13 7 0 0,4 6 0 15,2 6 0-15,-1 5 0 0,-7 9 0 16,-2 3 0-16,-3 7 0 15,-4 4 0-15,-3 7 0 0,-7 5 0 16,-2 6 0-16,-5 2 0 0,-7 6 0 16,-3 7 0-16,-7 8 0 0,-3 7 0 15,-4 7 0-15,0 2 0 16,0 3 0-16,0-1 0 0,0-2 0 16,0 3 0-16,0-1 0 0,0-1 0 15,0 2 0-15,0-1-1938 0,-4-9-2628 16</inkml:trace>
  <inkml:trace contextRef="#ctx0" brushRef="#br0" timeOffset="57176.36">9941 1073 5838 0,'0'0'1129'0,"0"0"-477"0,-37-42-112 16,16 34-507-16,0 4-33 0,-4 1 0 16,-1 4 0-16,-1 5 0 0,0 5 0 15,0 4 0-15,2 2 0 16,0 3 0-16,3 2 0 0,1 1 0 16,4-1 0-16,3-2 0 0,4-4 0 15,8-2 0-15,2-2 0 0,10-1 0 16,6 1 0-16,11-3 0 0,6-1 0 15,13-2 0-15,1 0 0 0,5 0 0 16,-2 1 0-16,-5 2 0 16,-8 4 0-16,-6 1 0 0,-10 2 0 15,-9 0 0-15,-3 1 0 0,-9-2 0 16,0 2 0-16,-4 1 0 0,-11 1 0 16,-1 2 0-16,-7 1 0 0,-6 0 0 15,2 2 0-15,0-2 0 0,0-4 0 16,7-5 0-16,-1-5 0 15,6-3 0-15,7-3 0 0,-2-1 0 16,10-1-729-16,-4 0-27 0,4-1-65 16,0-1-1332-16,4-3-432 0</inkml:trace>
  <inkml:trace contextRef="#ctx0" brushRef="#br0" timeOffset="57516.23">10257 1128 6498 0,'0'0'1117'16,"-43"-28"-540"-16,18 19-577 0,2 8 0 15,2 1 0-15,3 5 0 0,5 1 0 16,3 4 0-16,6 5 0 0,2 4 0 16,-2 9 0-16,4 1 0 0,4 7 0 15,6 3 0-15,-4 2 0 0,11 0 0 16,-3-3 0-16,3-5 0 15,6-5 0-15,2-6 0 0,-1-6 0 16,3-6 0-16,-4-6 0 0,2-4 0 16,-5-4 0-16,1-8 0 0,-9-5 0 15,-1-5 0-15,-7-6 0 16,-4-4 0-16,0-2 0 0,-6-3 0 16,-5-4 0-16,-3 1 0 0,4 2 0 15,3 8 0-15,3 10 0 16,4 7 0-16,0 7 0 0,0 4-677 0,0 0-504 15,6 0 1-15</inkml:trace>
  <inkml:trace contextRef="#ctx0" brushRef="#br0" timeOffset="57781.51">10414 1109 6138 0,'0'0'1313'15,"0"0"-709"-15,-31 53-467 0,25-31-137 16,2 2 0-16,4 1 0 15,6 2 0-15,8 1 0 0,1 0 0 16,12-5 0-16,4-2 0 0,2-6 0 16,8-7 0-16,1-6 0 0,-1-2 0 15,-8-7 0-15,-6-4 0 16,-6-4 0-16,-7-3 0 0,-8-4 0 16,-2-3 0-16,-4-4 0 0,-4-1 0 15,-6-2 0-15,0 2 0 0,-7 5 0 16,3 7 0-16,3 9 0 0,5 4 0 15,0 3 0-15,6 2-641 0,0 0-1216 16,0 0-1032-16</inkml:trace>
  <inkml:trace contextRef="#ctx0" brushRef="#br0" timeOffset="58741.73">10830 1313 3841 0,'0'0'885'16,"0"0"-245"-16,0 0-8 0,0 0 137 15,0 0-513-15,16 36-4 0,-12-32 168 16,-4-1-212-16,0-1-32 15,0-2-63-15,0-7-113 0,0-9 0 16,0-8 0-16,0-8 0 0,0-4 0 16,0-2 0-16,4 4 0 0,3-3 0 15,3 2 0-15,0 6 0 16,7 4 0-16,-3 6 0 0,3 4 0 16,-1 5 0-16,-1 5 0 0,6 3-353 15,-5 1-691-15,1 0-1438 0,-7 1-859 16</inkml:trace>
  <inkml:trace contextRef="#ctx0" brushRef="#br0" timeOffset="59007.11">11224 1028 6102 0,'0'0'809'0,"0"0"67"15,-33-47-471-15,23 36-405 0,-4 3 0 16,1 8 0-16,-3 6 0 15,-3 11 0-15,7 7 0 0,-7 8 0 16,7 5 0-16,-3 2 0 0,5 2 0 16,4-3 0-16,1-2 0 0,5-4 0 15,9-6 0-15,1-4 0 16,2-7 0-16,9-8 0 0,6-7 0 16,0-6 0-16,8-8 0 0,-4-6 0 15,2-1 0-15,-8-3-1694 0,-9 8-334 16,-5 2-1182-16</inkml:trace>
  <inkml:trace contextRef="#ctx0" brushRef="#br0" timeOffset="59259.79">11324 1256 4862 0,'0'0'888'0,"31"-39"-196"0,-15 11 461 15,3 1-729-15,-7-2-251 0,-6-2-173 16,-1-1 0-16,-5 3 0 15,-5 1 0-15,-1 7 0 0,-4 4 0 16,0 10 0-16,-3 5 0 0,-1 4 0 16,-3 10 0-16,3 6 0 0,-3 4 0 15,3 9 0-15,1 2 0 16,5 4 0-16,6-2 0 0,2-2 0 16,6-5 0-16,11-4 0 0,3-7 0 15,11-6 0-15,7-6 0 0,3-5 0 16,2-3 0-16,7-6-349 0,-21 2-1628 15,2-3-1204-15</inkml:trace>
  <inkml:trace contextRef="#ctx0" brushRef="#br0" timeOffset="59614.54">12148 1108 6799 0,'0'0'76'0,"5"38"252"0,-10-3-84 0,3 9 200 0,-2 7-143 16,4 2-301-16,0 6 0 0,0-1 0 16,4 1 0-16,-2-1 0 0,-2-5 0 15,0-3 0-15,0-5-61 0,5-10-555 16,1-9-276-16,-2-10-437 15</inkml:trace>
  <inkml:trace contextRef="#ctx0" brushRef="#br0" timeOffset="59929.21">12117 1034 6935 0,'0'0'384'15,"0"-60"-192"-15,11 25 240 0,3 0-252 16,7 1-111-16,2 3-69 16,6 5 0-16,-3 7 0 0,8 9 0 15,-8 9 0-15,5 6 0 0,-6 10 0 16,-8 8-317-16,-3 4 1 0,-12 5-140 16,-2 2 228-16,-6-1 228 0,-10 2 24 15,-5-2 336-15,-10 3-4 0,-2 0 180 16,-6 2-495-16,1-6-41 15,5-4 0-15,2-8 0 0,17-9 0 16,1-6 0-16,13-3-105 0,0-2-415 16,11-4-741-16,1-1-15 0,9-4-137 0</inkml:trace>
  <inkml:trace contextRef="#ctx0" brushRef="#br0" timeOffset="60238.48">12640 926 7255 0,'0'0'772'0,"-45"-23"-607"0,28 18-165 15,-3 5 0-15,5 2 0 0,3 7 0 16,-3 5 0-16,3 7 0 0,-2 5 0 16,7 4 0-16,1 1 0 0,6-2 0 15,2-3 0-15,13-4 0 0,1-7 0 16,9-6 0-16,4-7 0 15,-4-3 0-15,2-6 0 0,-7-6 0 16,-3-2 0-16,-1 0 0 0,-5-6 0 16,-3 0 0-16,-6-3 0 0,-2-2 0 15,0-3 0-15,-6 2 0 16,0 2 0-16,-5 0 0 0,1 6 0 16,4 5 0-16,-2 3 0 0,5 8-837 15,-5 1-868-15</inkml:trace>
  <inkml:trace contextRef="#ctx0" brushRef="#br0" timeOffset="60675.52">12787 885 3945 0,'0'0'4190'16,"-18"56"-4133"-16,11-31-57 0,7-3 0 15,0-1 0-15,0 0 0 0,7-2 0 16,1 1 0-16,-2-2 0 15,4-3 0-15,1-2 0 0,1-5 0 16,7-7 0-16,-7-1 0 0,3-11 0 16,1-7 0-16,-6-5 0 0,1-4 0 15,-1-1 0-15,-4 1 0 16,-6 1 0-16,5 4 0 0,-1 7 0 16,-4 5 0-16,0 8 0 0,0 0 0 15,0 2 0-15,2 4 0 0,2 8 0 16,2 4 0-16,4 4 0 15,1 2 0-15,-1-3 0 0,0-1 0 0,-3-4 0 16,3-3 0-16,0-4 0 16,7-5 0-16,1-2 0 0,1-7 0 15,2-6 0-15,-1-5 0 0,-3-3 0 16,4-4 0-16,-7 2 0 0,-4-2 0 16,1 1 0-16,-11-4 0 0,0 0 0 15,-4-2 0-15,1 2 0 0,-1 2 0 16,0 5 0-16,4 3 0 15,0 4 0-15,4 4 0 0,3 3 0 16,1 2 0-16,-2 3 0 0,0 0-69 16,0 2-1039-16,3 4 207 0,-3 8-27 15,0-2-1221-15,2 8-436 0</inkml:trace>
  <inkml:trace contextRef="#ctx0" brushRef="#br0" timeOffset="61109.34">13242 890 3081 0,'0'0'1128'0,"0"0"-415"0,0 0 283 0,50 16-392 15,-40-15-103-15,2-1 379 16,-5-1-591-16,1-2-289 0,-2-4 0 16,4-8 0-16,5-5 0 0,-3-6 0 15,-1-1 0-15,-5-1 0 0,2 1 0 16,-6 0 0-16,-2 4 0 0,0 5 0 16,-2 7 0-16,-2 7 0 0,-2 3 0 15,-5 4 0-15,-5 12 0 0,-3 10 0 16,3 8 0-16,5 4 0 15,1 1 0-15,4 1 0 0,2-4 0 16,8-4 0-16,2-4 0 0,8-5 0 16,-1-4 0-16,5-4 0 0,-1-3 0 15,6-6 0-15,-3-3 0 16,1-2 0-16,0-5 0 0,4 1 0 16,-5-2 0-16,3 3 0 0,-2 0 0 15,-1 0 0-15,3 3 0 0,-2 0 0 16,-1 0 0-16,1-1 0 15,0 0 0-15,-11-3 0 0,0 0 0 0,-8-5 0 16,3-5 0-16,-5-6 0 16,0-8 0-16,-7-3 0 0,1-2 0 15,2 0 0-15,4 5 0 0,4 2 0 16,2 3 0-16,7 4 0 0,5-1 0 16,5 2 0-16,8 0 0 0,0 3 0 15,-8 4-137-15,8-1-2816 0</inkml:trace>
  <inkml:trace contextRef="#ctx0" brushRef="#br0" timeOffset="62816.39">11260 1803 2993 0,'0'0'2041'16,"6"-54"-1421"-16,-6 29-164 15,0 5 289-15,-6 1-469 0,-1 5-72 16,-1 1 168-16,2 3-168 0,0 3-24 16,6 4-79-16,-4 2-101 0,-1 1 0 15,-1 1 0-15,-4 17 0 16,-11 23 0-16,-1 17 0 0,-3 13 0 16,2 11 0-16,4-3 0 0,7 8 0 15,2 3 0-15,10 5 0 0,0 0 0 16,12-4 0-16,7-7 0 15,3-7 0-15,5-7 0 0,4-11 0 0,-4-7 0 16,8-12 0-16,-2-12 0 16,2-12 0-16,3-9-417 0,-14-5-1752 15,-1-7-632-15</inkml:trace>
  <inkml:trace contextRef="#ctx0" brushRef="#br0" timeOffset="63096.8">11539 1794 6939 0,'0'0'560'0,"0"0"133"0,0 0-693 16,0 0 0-16,-11 69 0 0,11-17 0 15,7 9 0-15,1 1 0 0,2-1 0 16,0 4 0-16,-3 7 0 16,3 5 0-16,-6-1 0 0,-2-1 0 15,-2-9 0-15,4-10 0 0,3-12 0 16,-1-11 0-16,4-14-213 0,-2-6-2232 16,-1-13-180-16</inkml:trace>
  <inkml:trace contextRef="#ctx0" brushRef="#br0" timeOffset="63452.5">11607 2303 6458 0,'0'0'993'0,"0"0"-501"15,-6-50-243-15,16 28-249 0,7-3 0 16,3-3 0-16,7 1 0 0,4 0 0 15,6 1 0-15,1 5 0 0,-3 6 0 16,-6 8 0-16,-9 7 0 16,-1 2 0-16,-17 10 0 0,-2 3 0 15,-6 3 0-15,-5 6 0 0,-5 1 0 16,-9 4 0-16,2 4 0 0,-1 3 0 16,-7 1 0-16,4 1 0 0,4-6 0 15,2-4 0-15,13-9 0 0,6-7 0 16,2-1 0-16,12-2 0 15,9 4 0-15,10 3 0 0,0-3 0 16,0-1 0-16,0-2 0 0,-4 0 0 16,0-2 0-16,0-2 0 0,-1-2 0 15,-5-3 0-15,-6-1-1001 16,-5-4-924-16</inkml:trace>
  <inkml:trace contextRef="#ctx0" brushRef="#br0" timeOffset="63789.24">12012 2202 8192 0,'0'0'0'0,"-23"53"0"0,9-27 0 16,3-2 0-16,5-5 0 0,2-4 0 16,2-1 0-16,2-5 0 0,0-2 0 15,2-5 0-15,6 0 0 0,-1-2 0 16,9-5 0-16,-1-8 0 15,-3-5 0-15,-2-6 0 0,1 0 0 16,-1-4 0-16,0 1 0 0,5-2 0 16,-3 2 0-16,3 5 0 0,1 8 0 15,1 10 0-15,-3 5 0 16,-3 13 0-16,-1 11 0 0,-4 5 0 16,-2 6 0-16,-4 4 0 0,0 0 0 15,0-1 0-15,-4-4 0 0,4-5 0 16,4-6 0-16,2-9 0 0,5-5 0 15,5-5 0-15,1-9-457 0,-3-3-1116 16,7-6-256-16</inkml:trace>
  <inkml:trace contextRef="#ctx0" brushRef="#br0" timeOffset="64238.3">12506 2174 6282 0,'0'0'1133'0,"-21"-53"-581"0,9 33-327 0,2 13-225 16,-5 2 0-16,-5 5 0 0,1 11 0 16,0 4 0-16,-3 8 0 0,7 3 0 15,3 6 0-15,1 2 0 0,3 3 0 16,8-2 0-16,4-1 0 15,11-6 0-15,1-3 0 0,7-7 0 16,6-8 0-16,-2-7 0 0,0-3 0 16,0-8 0-16,-1-5 0 0,-7-4 0 15,-2-2 0-15,-11-2 0 16,-2-3 0-16,-4-2 0 0,-4-1 0 16,-7-2 0-16,1 3 0 0,0 5 0 15,4 3 0-15,-1 3 0 0,7 2-853 16,0 2-496-16,0 3-2232 0</inkml:trace>
  <inkml:trace contextRef="#ctx0" brushRef="#br0" timeOffset="64614.17">12647 2113 6530 0,'-11'43'993'0,"5"-4"-324"16,-4 5-669-16,6-5 0 0,4-5 0 15,4-4 0-15,2-5 0 0,4-8 0 16,7-3 0-16,-3-5 0 15,3-5 0-15,-3-4 0 0,-1-10 0 16,1-4 0-16,-3-7 0 0,-1-4 0 16,-4-2 0-16,-6 1 0 0,4-2 0 15,-2 7 0-15,-2 3 0 16,0 6 0-16,0 9 0 0,0 2 0 16,0 3 0-16,4 10 0 0,7 5 0 15,3 5 0-15,3-1 0 0,-1-4 0 16,1-7 0-16,1-3 0 15,-5-2 0-15,3-5 0 0,-1 0 0 16,-5-6 0-16,7-4 0 0,-7-5 0 16,0-1 0-16,-3-2 0 0,-3-3 0 15,0-2 0-15,-8 2 0 0,-7-5 0 16,1-2 0-16,-6 0 0 0,1 2 0 16,3 2 0-16,3 6 0 0,7 7 0 15,-2 2 0-15,4 4 0 0,6-1-373 16,-2 2-1772-16,3-5-928 0</inkml:trace>
  <inkml:trace contextRef="#ctx0" brushRef="#br0" timeOffset="65137.58">13089 2042 6366 0,'0'0'1057'0,"0"0"-701"0,14 52 57 15,-9-28-413-15,-3 1 0 16,-2 1 0-16,0-4 0 0,0 3 0 16,-2-4 0-16,-3-3 0 0,5-6 0 15,-4-5 0-15,4-4 0 0,0-2 0 16,0-1 0-16,4-8 0 0,3-14 0 15,3-13 0-15,7-9 0 16,-3-4 0-16,3 5 0 0,-3 8 0 16,-2 8 0-16,-1 9 0 0,-7 7 0 15,0 9 0-15,-2 2 0 0,2 6 0 16,7 7 0-16,1 9 0 0,9 3 0 16,-1 0 0-16,1-2 0 0,0-7 0 15,-1 1 0-15,-5 0 0 0,-3-3 0 16,-1-1 0-16,-1-5 0 15,-4-2-1974-15,-2-5-671 0</inkml:trace>
  <inkml:trace contextRef="#ctx0" brushRef="#br0" timeOffset="65487.5">13461 1314 4157 0,'0'0'597'0,"0"0"531"0,0 0-464 0,0 0-91 0,0 0 131 16,0 0-460-16,0 0-119 15,58 34-125-15,-21-2 0 0,5 5 0 16,1 5 0-16,2 4 0 0,7 6 0 16,-9 8 0-16,-1 6 0 0,-9 4 0 15,-8 2 0-15,-13-1 0 16,-12 0 0-16,-6 0 0 0,-17-2 0 16,-12-2 0-16,-8-6 0 0,-9-4 0 15,0-8 0-15,-6-14 0 0,17-15 0 16,-2-10 0-16</inkml:trace>
  <inkml:trace contextRef="#ctx0" brushRef="#br0" timeOffset="73044.36">22734 4413 2217 0,'0'0'2989'0,"0"0"-1845"0,6-42-587 16,-12 30 147-16,0-2-123 0,-2 1-581 16,-5-5 0-16,-1 3 0 0,-3-3 0 15,-1 4 0-15,-3-3 0 0,0 4 0 16,-3 3 0-16,-3 0 0 15,-4 3 0-15,-2 4 0 0,-3 3 0 16,-5 6 0-16,2 6 0 0,0 5 0 16,-3 4 0-16,7 5 0 0,0 8 0 15,2 6 0-15,2 5 0 0,6 5 0 16,9 4 0-16,7 7 0 16,7 4 0-16,2 6 0 0,6 1 0 15,13 3 0-15,0-3 0 0,10 0 0 16,10-5 0-16,10-3 0 0,7-6 0 15,8-13 0-15,0-9 0 0,0-15 0 16,5-15 0-16,-1-11 0 0,2-14 0 16,7-15 0-16,-7-12 0 15,-2-12 0-15,-10-10 0 0,-12 0 0 16,-11-3 0-16,-15 3 0 0,-11-3 0 16,-14-1 0-16,-11 5 0 0,-15 6 0 15,0 10 0-15,-10 12 0 0,-5 11 0 16,-4 4 0-16,5 8 0 15,6 1 0-15,14 2 0 0,4 3 0 16,3 0 0-16,3 1 0 0,1-2 0 16,8 3-657-16,-3-2-1288 0</inkml:trace>
  <inkml:trace contextRef="#ctx0" brushRef="#br0" timeOffset="73662.62">22298 4039 2641 0,'0'0'3161'0,"0"0"-2477"0,0 0-167 0,0 0 455 0,0 0-755 16,0 0-217-16,0 0 0 15,0 0 0-15,4-55 0 0,2 6 0 16,7-13 0-16,1-11 0 0,5-9 0 16,4-13 0-16,6-16 0 0,4-20 0 15,10-16 0-15,15-17 0 0,25-10 0 16,18-6 0-16,19 7 0 0,12 12 0 16,9 11 0-16,-1 13 0 0,1 18 0 15,-3 10 0-15,-12 16 0 0,-16 16 0 16,-19 14 0-16,-23 17 0 15,-29 18 0-15,-20 12 0 0,-13 9-1293 16,-14 5-2897-16</inkml:trace>
  <inkml:trace contextRef="#ctx0" brushRef="#br0" timeOffset="74450.8">24516 975 5722 0,'0'0'748'0,"0"0"-331"0,0 0-109 0,0 0-180 0,0 0 16 16,0 0 248-16,10 60-244 0,-5 0-36 15,-1 8-39-15,-2 4-73 16,0-5 0-16,2-6 0 0,2-7 0 16,4-6 0-16,1-10 0 0,1-10 0 15,3-7 0-15,1-10 0 0,3-7 0 16,1-7 0-16,3-11 0 15,2-8 0-15,-2-5 0 0,-3-5 0 16,-1 1 0-16,-4 2 0 0,-5 6-213 16,-4 10 21-16,-2 7 56 0,0 6-124 15,0 10 72-15,3 8 188 0,3 10 28 16,-2 5 0-16,3 1 144 0,-1 0 72 16,4-2-196-16,1-5 16 0,-1-4 4 15,3-8-68-15,1-4 24 0,3-8 28 16,0-4-48-16,2-9 16 15,-3-9 68-15,-1-6 32 0,-5-4-91 16,-5-6-29-16,-5-1 0 0,-4-5 0 16,-4-3 0-16,-7-6 0 15,-1-6-333-15,-1-7-984 0,3 15-155 16,6-6-273-16</inkml:trace>
  <inkml:trace contextRef="#ctx0" brushRef="#br0" timeOffset="74779.24">25116 846 2865 0,'-7'34'2301'0,"1"-4"-1205"16,4 8-411-16,2 1-181 0,2 4 108 15,6 5-483-15,3 4-129 0,1 5 0 16,1 3 0-16,-3 3 0 0,-2-1 0 16,-2-4 0-16,-4-5 0 0,-2-8 0 15,0-8 0-15,0-7 0 0,0-12 0 16,0-8 0-16,0-6 0 15,0-4 0-15,5-6 0 0,1-10 0 16,8-16 0-16,3-7 0 0,1-5 0 16,1 3 0-16,-3 10 0 0,-3 10 0 15,-5 9 0-15,-2 8 0 16,1 4 0-16,1 8 0 0,0 10 0 16,4 4 0-16,-3 5 0 0,-1-2 0 15,-2-5 0-15,3-2 0 0,1-6 0 16,2-2 0-16,5-7-697 15,1-3-452-15,-1-5-283 0,-3-3-2902 0</inkml:trace>
  <inkml:trace contextRef="#ctx0" brushRef="#br0" timeOffset="75057.47">25585 1344 6378 0,'0'0'1553'16,"-27"-42"-1292"-16,14 28-261 0,3 9 0 15,-2 5 0-15,-1 6 0 0,-1 13 0 16,-1 7 0-16,-1 7 0 0,1 3 0 15,7 0 0-15,2-4 0 16,6-4 0-16,4-1 0 0,4-2 0 16,5-7 0-16,1-8 0 0,5-6 0 15,4-9 0-15,1-10 0 16,-1-6 0-16,0-5 0 0,-5-3 0 16,-1 0 0-16,-5 1 0 0,-3 3 0 15,-5 6 0-15,-2 10 0 0,-2 4 0 16,0 5 0-16,0 5 0 0,-2 13 0 15,0 14 0-15,-2 7 0 0,1 4 0 16,3-6 0-16,0-9 0 16,7-5 0-16,3-9 0 0,0-11-817 15,1-3-1064-15,-3-6-736 0</inkml:trace>
  <inkml:trace contextRef="#ctx0" brushRef="#br0" timeOffset="75240.97">25744 845 6751 0,'0'0'1048'0,"0"0"-655"0,0 0-393 16,0 0 0-16,0 0 0 0,-19 70 0 15,17-21 0-15,2 6 0 16,6-2 0-16,7-4 0 0,1 2 0 16,3 0 0-16,-3 0 0 0,-1-1 0 15,-5 0 0-15,-6-5 0 0,-2-12-885 16,-4-5-1100-16</inkml:trace>
  <inkml:trace contextRef="#ctx0" brushRef="#br0" timeOffset="75396.52">25634 1377 6799 0,'33'-27'564'0,"7"7"265"16,5-2-829-16,1 2 0 0,-9 3 0 15,-4 3 0-15,-6 2 0 0,-9 0 0 16,-5-2 0-16,-7 0 0 0,-4-3-6956 15</inkml:trace>
  <inkml:trace contextRef="#ctx0" brushRef="#br0" timeOffset="75738.67">26552 1217 7867 0,'0'0'325'0,"0"0"-325"16,-35 60 0-16,27-27 0 0,4 1 0 15,4-4 0-15,6-2 0 16,0-3 0-16,4-5 0 0,3-3 0 16,3-4 0-16,-3-6 0 0,-3-4-845 15,-2-3-1564-15</inkml:trace>
  <inkml:trace contextRef="#ctx0" brushRef="#br0" timeOffset="75863.6">26715 802 8023 0,'0'0'56'16,"-33"19"-44"-16,19-2 48 0,8 0-60 15,4 3-140-15,2 3-420 0,6-2-973 16,0-5-276-16,2 1-1300 0</inkml:trace>
  <inkml:trace contextRef="#ctx0" brushRef="#br0" timeOffset="76206.49">26891 1298 4646 0,'0'0'1496'15,"0"0"-871"-15,-14-38 367 0,3 27-692 16,-1 3-167-16,2 0-133 0,1 4 0 15,3 1 0-15,2 3 0 0,0 0 0 16,-2 0 0-16,-1 4 0 16,-1 5 0-16,0 4 0 0,4 2 0 15,2-1 0-15,4-3 0 0,4-1 0 16,6-1 0-16,3-1 0 0,6 0 0 16,3-1 0-16,5 1 0 0,0 2 0 15,0 1 0-15,-4 3 0 0,-8 1 0 16,-9 6 0-16,-8 2 0 15,-4 3 0-15,-11 0 0 0,-3 3 0 16,-9-2 0-16,-2-1 0 0,-4-4 0 16,4-5 0-16,2-6 0 0,8-7 0 15,7-7 0-15,6-9 0 16,4 0-893-16,2-8-1868 0</inkml:trace>
  <inkml:trace contextRef="#ctx0" brushRef="#br0" timeOffset="76615.78">27857 941 2765 0,'0'0'2985'0,"0"0"-2297"16,6-38 309-16,-6 37-333 15,-2 1-571-15,2 4-93 0,0 12 0 16,0 17 0-16,0 17 0 0,6 9 0 15,6 5 0-15,5-1 0 0,-1-5 0 16,1 4 0-16,-3-1 0 16,-1-2 0-16,-3-2 0 0,-4-6 0 15,0-5 0-15,-1-5 0 0,-1-8 0 16,-2-7 0-16,-2-7 0 0,0-7 0 16,0-6 0-16,0-5 0 0,0-1 0 15,0-4 0-15,0-7-209 0,0-8-1224 16,0 2-107-16,4-4-161 0</inkml:trace>
  <inkml:trace contextRef="#ctx0" brushRef="#br0" timeOffset="76867.25">28020 1628 6342 0,'0'0'1513'0,"0"0"-1176"15,0 0-337-15,20-35 0 0,-11 19 0 16,-3-1 0-16,2-5 0 16,0-3 0-16,1-4 0 0,1-5 0 15,3-2 0-15,-1-1 0 0,0 0 0 16,-1 5 0-16,-3 4 0 0,-4 6 0 16,2 9 0-16,-6 6 0 0,0 4 0 15,0 3 0-15,0 0 0 0,-4 3 0 16,2 1-1453-16,-2 5-500 0</inkml:trace>
  <inkml:trace contextRef="#ctx0" brushRef="#br0" timeOffset="77132.49">28165 1319 6723 0,'0'0'1320'0,"0"0"-1171"16,0 0-149-16,0 0 0 0,8 44 0 15,-4-10 0-15,6 4 0 0,3 2 0 16,3-2 0-16,5 0 0 16,4 0 0-16,4 0 0 0,-5-2 0 15,3-2 0-15,0-8 0 0,-10-8 0 16,-3-8 0-16,-6-6 0 0,-5-4 0 16,1-5 0-16,-2-12 0 0,-2-13 0 15,0-12 0-15,-4-8 0 0,-1 10-2038 16,1 0-2352-16</inkml:trace>
  <inkml:trace contextRef="#ctx0" brushRef="#br0" timeOffset="77503.55">28388 1674 7119 0,'0'0'1073'0,"0"0"-1073"0,16-47 0 0,-1 12 0 0,1-5 0 15,-1-3 0-15,-1-7 0 16,-1-5 0-16,-1-5 0 0,0-5 0 16,3-3 0-16,1 1 0 0,7-1 0 15,4 3 0-15,2 3 0 0,-2 7 0 16,-4 12 0-16,-11 13 0 0,-12 15 0 15,-4 9-409-15,-6 4-6002 0</inkml:trace>
  <inkml:trace contextRef="#ctx0" brushRef="#br0" timeOffset="78394.75">28634 1628 1564 0,'0'0'2109'0,"0"0"-1396"0,14-36 215 15,-1 17-304-15,-1-3-164 0,5 2 141 16,-1-1-249-16,3 1-20 15,-1 4 128-15,3 3-411 0,-4 4-49 16,-1 6 0-16,-4 3 0 0,1 7 0 16,-1 6 0-16,-1 5 0 0,-1 4 0 15,0 7 0-15,1 3 0 0,-3 4 0 16,-2 4 0-16,0 0 0 0,-4 2 0 16,-2-1 0-16,-4 2 0 15,-6-4 0-15,-3 0 0 0,-5-2 0 16,-5-4 0-16,-4-1 0 0,2-8 0 15,-3-5 0-15,1-8 0 0,4-6 0 16,2-5 0-16,3-6 0 16,1-8 0-16,7-7 0 0,1-7 0 15,5-2 0-15,4-3 0 0,7 3 0 16,3 5 0-16,6 9 0 0,7 6 0 16,2 10 0-16,4 3 0 0,0 11 0 15,-2 7 0-15,2 4 0 0,-2 3 0 16,4 1 0-16,0-1 0 15,2-3 0-15,-2-5 0 0,-4-6 0 16,-7-7 0-16,-7-3 0 0,-9-7-981 0</inkml:trace>
  <inkml:trace contextRef="#ctx0" brushRef="#br0" timeOffset="85750.68">26170 3455 2557 0,'0'0'1748'0,"0"0"-1027"0,0 0-9 0,0 0 381 15,0 0-349-15,0 0-220 16,0 0-431-16,0 0-93 0,8-18 0 16,-8 22 0-16,2 11 0 0,2 13 0 15,4 11 0-15,5 8 0 0,-1 3 0 16,3 1 0-16,1 3 0 16,-1 1 0-16,-3 2 0 0,-1-5 0 15,-1-2 0-15,-4-7 0 0,-2-7 0 16,2-9 0-16,-1-9 0 15,-1-5 0-15,0-7 0 0,0-4 0 16,0 0 0-16,2-2 0 0,0 0 0 16,3-8 0-16,-5 0 0 0,2 1 0 15,-4-1 0-15,0 3 0 0,0-1 0 16,0 0 0-16,0 3 0 0,-2 0 0 16,0 2 0-16,0 1 0 0,0 0 0 15,0 0 0-15,0 0 0 0,0 0 0 16,-2 4 0-16,0 0 0 15,0 2 0-15,0-1 0 0,2-2 0 16,0 0 0-16,0-2 0 0,0-1 0 16,0-3 0-16,6-8 0 0,5-8 0 15,1-7 0-15,3-5 0 0,-3-2 0 16,-2-2 0-16,-1-1 0 16,-1-3 0-16,0 2 0 0,2 0 0 15,-1 5 0-15,-1 7 0 0,-4 10 0 16,-2 6 0-16,-2 6 0 0,2 2 0 15,-2 0 0-15,0 1 0 16,0 0 0-16,0 1 0 0,2 5 0 16,-2 4 0-16,2 5 0 0,0 4 0 15,0 3 0-15,-2 3 0 0,3 2 0 16,-3 2 0-16,4 4 0 0,-2 0 0 16,4-2 0-16,4-2 0 0,3-5 0 15,5-1 0-15,1-6 0 0,2-5 0 16,-1-5 0-16,1-7 0 15,-2-7 0-15,-3-8 0 0,-1-9 0 16,-1-7 0-16,-2-6 0 0,-1-7 0 16,-3-9 0-16,2-7 0 0,-1-5 0 15,-1 2 0-15,0 6 0 0,0 11 0 16,-1 10 0-16,-3 11 0 16,-2 10 0-16,-2 8 0 0,0 3 0 15,-2 3 0-15,2 1 0 0,0 1 0 16,0 3-1389-16,0 3-3454 0</inkml:trace>
  <inkml:trace contextRef="#ctx0" brushRef="#br0" timeOffset="86415.12">26860 4012 4390 0,'0'0'1284'0,"0"0"-508"0,0 0 517 16,0 0-844-16,0 0-449 0,27-50 0 15,-15 24 0-15,3 0 0 16,-3 1 0-16,5 0 0 0,-5 5 0 15,1 5 0-15,-5 6 0 0,-2 6 0 16,0 2 0-16,1 2 0 0,5 8 0 16,2 7 0-16,-1 6 0 0,1 5 0 15,1 3 0-15,-3 5 0 0,1 3 0 16,-5 3 0-16,-4 1 0 16,-4-1 0-16,0-2 0 0,-10-1 0 15,1-5 0-15,-5-2 0 0,-3-5 0 16,3-5 0-16,-1-6 0 15,-1-7 0-15,-1-8 0 0,-1-4 0 16,-3-8 0-16,2-5 0 0,1-6 0 16,1-3 0-16,5-3 0 0,4 2 0 15,8 3 0-15,2 7 0 0,6 8 0 16,2 6 0-16,5 4 0 0,3 10 0 16,3 2 0-16,2 6 0 0,0 1 0 15,1-1 0-15,3 1 0 0,0-2 0 16,0-3 0-16,-2-3 0 15,-3-3 0-15,-3-1 0 0,-6-5 0 16,-5-3 0-16,-6 0-905 0,-2-9-3429 0</inkml:trace>
  <inkml:trace contextRef="#ctx0" brushRef="#br0" timeOffset="86989.93">27509 3652 5862 0,'0'0'1441'0,"0"0"-757"0,0 0-479 16,0 0-205-16,0 0 0 0,40 25 0 15,-7-22 0-15,4-3 0 0,0-2 0 16,-2-2 0-16,-2 1 0 16,-2 0 0-16,-2 3 0 0,-4-1 0 15,-2 1-145-15,-9 0-1944 0,-3 0-112 0</inkml:trace>
  <inkml:trace contextRef="#ctx0" brushRef="#br0" timeOffset="87193.93">27555 3854 8035 0,'0'0'157'0,"0"0"-157"0,37 23 0 15,-14-12 0-15,4 0 0 16,-3-2 0-16,1-3 0 0,4-2 0 16,4-2 0-16,0-2 0 0,9-2 0 15,-5-9-85-15,-6 2-2348 0,-2-7-1177 16</inkml:trace>
  <inkml:trace contextRef="#ctx0" brushRef="#br0" timeOffset="88132.26">28295 3619 2577 0,'0'0'1416'0,"0"0"-339"0,0 0-373 0,0 0-180 15,0 0 93-15,0 0-317 0,0 0 16 16,0 0 196-16,0 0-363 16,0 0-149-16,58-47 0 0,-32 19 0 15,6 1 0-15,-1 0 0 0,4 0 0 16,4 0 0-16,0 3 0 0,5 4 0 15,-5 7 0-15,-6 8 0 16,-8 5 0-16,-9 11 0 0,-5 3 0 16,-3 4 0-16,-4 0 0 0,2 1 0 15,-2-3 0-15,3-2 0 0,1-3 0 16,-2-1 0-16,-2-5 0 0,2-2 0 16,-1-1 0-16,-1-1 0 0,4-1 0 15,6-4 0-15,3-5 0 0,-1-1 0 16,-3 2 0-16,-7 3-121 0,-4 3-1071 15,-2 1-153-15,-2 1-776 0</inkml:trace>
  <inkml:trace contextRef="#ctx0" brushRef="#br0" timeOffset="88514.95">28619 3595 3905 0,'0'0'432'0,"40"-28"565"15,-26 20-209-15,-10 6-279 0,-2 2 79 16,-2 5-328-16,-4 10 12 0,-10 14 169 15,-7 8-441-15,-4 7 0 0,-2-2 0 16,2-3 0-16,5 0 0 16,1 0 0-16,1-1 0 0,5-2 0 15,7-4 0-15,6-3 0 0,4-5 0 16,11-6 0-16,7-5 0 16,5-6 0-16,8-6 0 0,0-1 0 15,1-6 0-15,-3-1 0 0,-6-2 0 16,4-1 0-16,-5-3 0 15,-3 2-449-15,-2-3-1140 0</inkml:trace>
  <inkml:trace contextRef="#ctx0" brushRef="#br0" timeOffset="89527.04">29266 3327 5542 0,'0'0'1069'0,"0"0"-321"0,0 0 4 16,0 0-671-16,-35 19-81 16,29 8 0-16,4 11 0 0,2 4 0 15,4 3 0-15,6 0 0 0,5 4 0 16,-1 5 0-16,1-1 0 0,-5 1 0 15,-2-4 0-15,1-5 0 16,-5-5 0-16,0-5 0 0,0-6 0 16,0-6 0-16,0-3 0 0,0-8 0 15,1-3 0-15,-3-6 0 0,0-1 0 16,-2 0 0-16,0-2 0 0,0 1 0 16,0-1 0-16,0-1 0 0,0-2 0 15,0-1 0-15,2 0 0 0,-2-2 0 16,0 2 0-16,2 0 0 15,-2 1-161-15,0 1-11 0,0 0 0 16,2 2-156-16,-2 0 152 0,0-1 84 16,0 0 88-16,0 0 4 0,0 0 8 15,2-2 348-15,-2-2-48 0,2-6 0 16,6-5-183-16,1-6-125 16,3-4 0-16,2-5 0 0,-1 0 0 15,1-4 0-15,1-4 0 0,-3 2 0 16,3 0 0-16,-3 7 0 0,-4 5 0 15,-1 10 0-15,-5 7 0 16,0 2 0-16,-2 6 0 0,0-1 0 16,0 1 0-16,0 0 0 0,2 0 0 15,-2 4 0-15,0 6 0 0,0 4 0 16,0 5 0-16,0 6 0 0,-2 1 0 16,0 3 0-16,2 1 0 0,0 0 0 15,2 2 0-15,6 2 0 16,2-1 0-16,3-4 0 0,1-1 0 0,1-5 0 15,1-4 0-15,3-3 0 16,-1-6 0-16,-1-7 0 0,-1-3 0 16,3-11 0-16,-4-8 0 0,1-6 0 15,1-7 0-15,-3-8 0 0,1-8 0 16,-1-8 0-16,0-11 0 16,1-6 0-16,-1 0 0 0,1 11 0 15,1 12 0-15,-3 15 0 0,-5 14 0 16,-2 8 0-16,-6 9 0 0,0 2 0 15,-2 2 0-15,-2 6-361 16,0 2-1360-16,0 3-492 0</inkml:trace>
  <inkml:trace contextRef="#ctx0" brushRef="#br0" timeOffset="89866.16">29975 3916 6747 0,'0'0'1445'0,"0"0"-1445"0,0 0 0 0,0 0 0 15,0 0 0-15,0 0 0 0,11 43 0 16,-7 6 0-16,0 11 0 0,-2 3 0 16,0-5 0-16,0-3 0 0,-2-5 0 15,2-7 0-15,-2-10 0 0,0-13 0 16,0-8 0-16,0-12-2678 0</inkml:trace>
  <inkml:trace contextRef="#ctx0" brushRef="#br1" timeOffset="95429.82">25723 4531 5870 0,'0'0'268'0,"0"0"108"15,0 0-275-15,-35 32 219 0,33-27 260 16,0-1-300-16,2-1-32 0,8 0-99 16,9 0-149-16,14-3 0 0,10-5 0 15,15-4 0-15,8-6 0 0,10-5 0 16,13-3 0-16,15-7 0 0,15-8 0 16,14-3 0-16,19-7 0 0,14-8 0 15,18-5 0-15,14-10 0 0,17-2 0 16,8-2 0-16,11-1 0 15,1 3 0-15,-3 2 0 0,-5 5 0 16,-16 7 0-16,-13 5 0 0,-16 6 0 16,-23 5 0-16,-16 5 0 0,-26 7 0 15,-19 4-209-15,-20 6-959 0,-28 5-385 16</inkml:trace>
  <inkml:trace contextRef="#ctx0" brushRef="#br1" timeOffset="95895.29">25907 2810 7427 0,'0'0'24'0,"58"39"-24"0,-4-3 176 0,10 4 92 16,17 10-20-16,16 8-199 0,14 4-49 15,20 3 0-15,17 5 0 16,16 3 0-16,13 5 0 0,18 3 0 16,9 0 0-16,11 0 0 0,7-3 0 15,1-4 0-15,-2-4 0 0,-12-4 0 16,-7 3 0-16,-16-2 0 0,-22-2 0 16,-22-4 0-16,-26-8 0 0,-27-8 0 15,-27-8 0-15,-23-9 0 0,-22-8 0 16,-19-6 0-16,-9-7-517 15,-13-2-4181-15</inkml:trace>
  <inkml:trace contextRef="#ctx0" brushRef="#br1" timeOffset="96690.01">26687 4839 6563 0,'0'0'508'0,"14"-47"-76"15,-8 36 76-15,-4 10-327 16,2 5-181-16,5 11 0 0,1 13 0 16,2 9 0-16,-1 6 0 0,-5 2 0 15,-2-6 0-15,-4-1 0 16,-6 0 0-16,-2-2 0 0,-3-7 0 15,3-4 0-15,0-7 0 0,4-10 0 16,2-3 0-16,2-5 0 0,0-11 0 16,6-14 0-16,6-9 0 0,5-9 0 15,3-3 0-15,1 2 0 0,6 2 0 16,0 1 0-16,4 7 0 0,-2 9 0 16,-4 13 0-16,-3 12 0 0,-7 13 0 15,-7 11 0-15,-4 8 0 0,-4 3 0 16,-8 3 0-16,-2 4 0 15,-1-1 0-15,3 1 0 0,4-5 0 16,4-8 0-16,6-4 0 0,6-8 0 16,5-9-1165-16,-5-3-1084 15,5-6-1837-15</inkml:trace>
  <inkml:trace contextRef="#ctx0" brushRef="#br1" timeOffset="96986.4">27253 4937 6659 0,'0'0'1224'16,"0"0"-915"-16,0 0-309 0,-27-35 0 16,21 32 0-16,0-1 0 0,-3 3 0 15,-1 1 0-15,-2 7 0 0,-5 13 0 16,-2 9 0-16,3 4 0 0,1 1 0 16,5-2 0-16,2-1 0 0,8-5 0 15,0-4 0-15,12-6 0 0,7-5 0 16,6-6 0-16,4-5 0 15,2-6 0-15,-2-4 0 0,-3-2 0 16,-5-2 0-16,-2 1 0 0,-7-2 0 16,-4-3 0-16,-3 1 0 15,-5 3 0-15,0 0 0 0,-7 1 0 16,1 2 0-16,-4-2 0 0,2-2 0 16,-1-3 0-16,1-2-473 0,4 3-1000 15,2-1-548-15</inkml:trace>
  <inkml:trace contextRef="#ctx0" brushRef="#br1" timeOffset="97232.11">27546 4442 6923 0,'0'0'1269'15,"0"0"-1269"-15,0 0 0 16,0 0 0-16,-14 57 0 0,10-21 0 15,4 4 0-15,0 6 0 0,0 9 0 16,2 5 0-16,0 7 0 0,2-2 0 16,-2 0 0-16,2-2 0 15,0-5 0-15,-1-1 0 0,-1-6 0 16,0-11 0-16,0-11 0 0,-2-14-409 16,-2-15-892-16,-2-1-1420 0,-5-15-928 0</inkml:trace>
  <inkml:trace contextRef="#ctx0" brushRef="#br1" timeOffset="97316.17">27371 4965 5050 0,'0'0'1945'0,"0"0"-949"16,53-17-795-16,-9 10-201 0,3 3 0 15,1 0 0-15,-5 2 0 0,1-1 0 16,-13 2 0-16,-6-1-1654 0</inkml:trace>
  <inkml:trace contextRef="#ctx0" brushRef="#br1" timeOffset="97760.96">28499 4524 6022 0,'0'0'953'0,"0"0"-1"16,0 0-687-16,0 0-265 0,0 0 0 16,-24 70 0-16,7-15 0 0,5 5 0 15,5 2 0-15,7-6 0 16,0 3 0-16,0-1 0 0,3 0 0 16,-1-4 0-16,-2-3 0 0,2-7 0 15,0-7 0-15,-2-9 0 16,2-10 0-16,-2-7 0 0,0-8-2606 15,-4-5-1980-15</inkml:trace>
  <inkml:trace contextRef="#ctx0" brushRef="#br1" timeOffset="97894.89">28361 4925 6795 0,'0'0'324'0,"43"-9"504"0,-18 6-583 15,-6 3-245-15,-3 0 0 0,1 0 0 16,-1 0 0-16,3-1 0 15,4-4 0-15,1 0 0 0,1 1-693 16,-2-1-1768-16,-4 0-961 0</inkml:trace>
  <inkml:trace contextRef="#ctx0" brushRef="#br1" timeOffset="98135.36">28690 5178 7055 0,'0'0'588'0,"0"0"-104"0,-17 36-419 15,15-32-65-15,2-4 0 0,0 0 0 16,0-6 0-16,2-7 0 0,2-12 0 16,0-8 0-16,5-4 0 0,-1 0 0 15,2 5 0-15,5 4 0 0,-3 5 0 16,5-1 0-16,-3 7 0 0,1 1 0 16,-1 0 0-16,0 1 0 0,1 0 0 15,-1 1 0-15,-1-2-553 0,-5 5-1840 16,-2 1-504-16</inkml:trace>
  <inkml:trace contextRef="#ctx0" brushRef="#br1" timeOffset="98368.26">28867 4893 5778 0,'0'0'1065'16,"-10"47"-473"-16,4-17 165 0,0 0-757 16,-1 3 0-16,1 0 0 0,0 0 0 15,6-1 0-15,6-6 0 16,7-1 0-16,5-5 0 0,7-3 0 15,4-5 0-15,2-6 0 0,2-5 0 16,4-4 0-16,-6-7 0 0,-2-9 0 16,-2-5 0-16,-6-6 0 0,-9-4 0 15,-4-3 0-15,-8-3 0 0,-2 2 0 16,-8 4 0-16,-4 10 0 0,-1 6 0 16,-1 11 0-16,-1 7 0 0,5 1-49 15,5 10-1343-15,5-4-141 0,4 2-2785 16</inkml:trace>
  <inkml:trace contextRef="#ctx0" brushRef="#br1" timeOffset="98911.88">29235 5048 4602 0,'0'0'784'15,"21"-45"-360"-15,-7 21 341 16,1 5-525-16,-1 6-64 0,-1 3 360 15,-5-1-72-15,2 3-263 0,-5 3-201 16,-1 1 0-16,-2 2 0 0,0 1 0 16,-2 0 0-16,0-2 0 0,0 2 0 15,-2 0 0-15,-2-1 0 0,2 0 0 16,-1 1 0-16,1 0 0 0,2 0 0 16,0 1 0-16,0 0 0 0,0-1 0 15,0 1 0-15,0 0 0 0,0 0 0 16,0 0 0-16,0 0 0 15,0 0 0-15,0-2 0 0,2 1 0 16,1 1 0-16,3-1 0 0,-2 0 0 16,0 0 0-16,4 1 0 0,-2 0 0 15,1 2 0-15,-3 3 0 16,2-2 0-16,2 2 0 0,1-1 0 16,5-3 0-16,3-1 0 0,1-6 0 15,3-5 0-15,-3-2 0 0,-1 0 0 16,-7 0 0-16,-1 0 0 15,-7 0 0-15,-2-1 0 0,-2 1 0 16,-7-3 0-16,-1 2 0 0,0 2 0 16,-3 3 0-16,1 2 0 0,-5 7 0 15,-1 7 0-15,-5 8 0 0,-2 9 0 16,-2 8 0-16,-2 6 0 0,2 7 0 16,1 2 0-16,3 3 0 0,8-4 0 15,7-1 0-15,8-4 0 0,10-6 0 16,13-2 0-16,4-3 0 15,10-9 0-15,9-3 0 0,3-7 0 16,5-10 0-16,-2-2 0 0,-7-11 0 16,-14 0 0-16,-6-7-2878 0</inkml:trace>
  <inkml:trace contextRef="#ctx0" brushRef="#br1" timeOffset="126308.78">27958 7582 1596 0,'0'0'2405'15,"0"0"-1396"-15,0 0-81 0,2-39 241 16,-2 37-461-16,0 0-331 0,0-1-377 16,0 2 0-16,0 1 0 0,0 0 0 15,0 12 0-15,2 12 0 0,4 8 0 16,0 8 0-16,5 9 0 16,-1 4 0-16,2 6 0 0,1 6 0 15,-3 3 0-15,3 1 0 0,-3-3 0 16,0-2 0-16,3-7 0 15,-3-9 0-15,2-7 0 0,-1-10 0 16,-1-8 0-16,-2-8 0 0,-1-6 0 16,-3-4 0-16,0-4 0 0,0-1 0 15,0 0 0-15,2-6 0 0,0 0 0 16,1-3 0-16,-1-1 0 0,-4 1 0 16,2-2 0-16,-2 3 0 15,0-1 0-15,-2 0 0 0,0-4 0 16,0-4 0-16,2-3 0 0,0-4 0 15,2 0 0-15,1-2 0 0,1-1 0 16,-2-1 0-16,2 1 0 0,0-1 0 16,1 3 0-16,1 3 0 0,-2 4 0 15,-2 10 0-15,-2 3 0 16,-2 3 0-16,0 1 0 0,0 1 0 16,0 0 0-16,0 3 0 0,0 9 0 15,0 11 0-15,0 5 0 16,0 7 0-16,6 3 0 0,-1 2 0 15,5 4 0-15,2-2 0 0,3 1 0 16,3-6 0-16,3-7 0 0,-2-3 0 16,3-7 0-16,-1-6 0 0,2-10 0 15,0-7 0-15,1-16 0 0,1-11 0 16,2-15 0-16,-4-12 0 0,-1-9 0 16,-7-9 0-16,-7-4 0 15,-4-4 0-15,-4 5 0 0,0 10 0 16,2 17 0-16,0 13 0 0,3 17 0 15,-5 8 0-15,0 8 0 0,0 4 0 16,0 1 0-16,0 1 0 0,0 8 0 16,2 0 0-16,-2 1-2002 0</inkml:trace>
  <inkml:trace contextRef="#ctx0" brushRef="#br1" timeOffset="127010.26">28789 8235 3329 0,'0'0'2389'0,"0"-41"-1268"15,0 19-601-15,6-1 88 0,2 3-383 16,5 1-225-16,1 1 0 0,7 5 0 15,-1 4 0-15,5 4 0 0,6 5 0 16,0 6 0-16,0 5 0 0,0 7 0 16,-2 6 0-16,-6 5 0 0,-6 6 0 15,-7 6 0-15,-10 1 0 16,-2 0 0-16,-6-3 0 0,-7-3 0 16,-1-2 0-16,-5-2 0 0,-4-1 0 15,-2-3 0-15,2-3 0 0,-2-4 0 16,1-6 0-16,3-6 0 15,4-6 0-15,5-4 0 0,-1-9 0 16,5-9 0-16,0-9 0 0,3-6 0 16,5-4 0-16,2 3 0 0,5 5 0 15,5 8 0-15,4 9 0 0,5 8 0 16,2 5 0-16,3 9 0 16,1 9 0-16,-4 5 0 0,0 6 0 15,-1-2 0-15,5-1 0 0,2-4 0 16,4-5 0-16,14-6 0 0,7-5 0 15,6-6 0-15,-11-2 0 0,-3-6-3995 0</inkml:trace>
  <inkml:trace contextRef="#ctx0" brushRef="#br1" timeOffset="127414.33">30358 8168 6402 0,'0'0'1001'0,"0"0"-385"0,-31-36-443 0,16 25-173 0,-1 1 0 0,1 1 0 15,-1 2 0-15,3 3 0 16,5 3 0-16,0 5 0 0,4 15 0 16,-5 11 0-16,3 9 0 0,0 7 0 15,4 1 0-15,2-2 0 0,0-4 0 16,6-5 0-16,2-5 0 15,7-10 0-15,3-9 0 0,7-10 0 16,4-7 0-16,0-14 0 0,2-7 0 16,-2-11-173-16,-10 7-2408 0,-3-8-1637 15</inkml:trace>
  <inkml:trace contextRef="#ctx0" brushRef="#br1" timeOffset="127587.17">30504 7763 6683 0,'0'0'500'0,"0"0"460"15,0 0-911-15,-35 54-49 0,17-12 0 16,-1 5 0-16,3 3 0 0,1-2 0 16,5 4 0-16,-1 2 0 0,5 0 0 15,2 0 0-15,4-2 0 16,0-8 0-16,8-7 0 0,5-6 0 16,1-10-1109-16,-1-7-204 0,-3-7-328 0</inkml:trace>
  <inkml:trace contextRef="#ctx0" brushRef="#br1" timeOffset="127848.21">30473 8414 4153 0,'0'0'1377'16,"0"0"-669"-16,36-12 501 0,-14-2-713 15,1-2-247-15,-2-3-249 0,-3-3 0 16,-3-2 0-16,-5-2 0 0,-6-3 0 16,-4 1 0-16,-2-3 0 15,-6 2 0-15,-2 5 0 0,-3 8 0 16,-1 6 0-16,1 9 0 0,-1 7 0 15,-3 11 0-15,-1 9 0 0,-1 7 0 16,1 4 0-16,5 6 0 0,5-4 0 16,8-2 0-16,2-3 0 0,10-6 0 15,5-4 0-15,4-3 0 16,8-7 0-16,4-5 0 0,2-8 0 16,4-3 0-16,0-7 0 0,-4-5-265 15,-8 3-2264-15,-6-4-977 0</inkml:trace>
  <inkml:trace contextRef="#ctx0" brushRef="#br1" timeOffset="128447.89">30833 8736 3725 0,'0'0'2245'0,"-4"44"-1440"0,2-23 203 0,-2-1-632 16,-2-1-343-16,1-6-33 16,3-4 0-16,-2-4 0 0,4-3 0 15,-2-2 0-15,2-4 0 0,0-10 0 16,0-13 0-16,2-10 0 0,4-8 0 15,1-6 0-15,-1-4 0 0,0-8 0 16,2-5 0-16,1 0 0 0,7 5 0 16,5 6 0-16,10 8 0 0,4 6 0 15,2 6 0-15,-2 11 0 16,-4 9 0-16,-8 7 0 0,-6 6 0 16,-9 4 0-16,0 4 0 0,-4 8 0 15,0 8 0-15,1 6 0 0,-5 4 0 16,-9 0 0-16,-1 4 0 15,-7-1 0-15,-1-2 0 0,-5-1 0 16,0-5 0-16,3-2 0 0,3-5 0 16,7-4 0-16,2-5 0 0,3-5 0 15,5-1-29-15,-2 0-1103 0,2-1-77 16,0-2-320-16</inkml:trace>
  <inkml:trace contextRef="#ctx0" brushRef="#br1" timeOffset="128995.01">31164 8441 5774 0,'0'0'1109'0,"0"0"-133"0,33-44-643 15,-23 26-333-15,-1-4 0 16,-1 0 0-16,0-4 0 0,0-1 0 16,-3-5 0-16,-1-1 0 0,-2-3 0 15,0 4 0-15,-2 11 0 0,0 6 0 16,0 9 0-16,0 5 0 0,-4 1 0 15,-7 11 0-15,-5 13 0 16,-3 10 0-16,-1 8 0 0,1 3 0 16,4-4 0-16,9-1 0 0,4-4 0 15,6-6 0-15,13-7 0 0,6-5 0 16,6-7 0-16,8-7 0 16,2-4 0-16,0-9 0 0,1-8 0 15,-3-2 0-15,-4-5 0 0,-4-1 0 16,-4 0 0-16,-7 3 0 0,-7 6 0 15,-5 7 0-15,-4 6 0 0,-2 3 0 16,0 6 0-16,-4 11 0 0,-3 9 0 16,-1 4 0-16,-2 3 0 15,2-5 0-15,1-4 0 0,3-6 0 16,2-4 0-16,0-6 0 0,2-3 0 16,0-4 0-16,4-1 0 0,5-7 0 15,5-11 0-15,5-10 0 0,5-6 0 16,-1-2 0-16,0 4 0 0,0 1 0 15,-5 5 0-15,-5 7 0 0,-5 7 0 16,-6 7 0-16,-2 5 0 16,0 0 0-16,0 13 0 0,-8 11 0 15,-1 7 0-15,-1 4 0 0,2 0 0 16,6-6 0-16,6-3 0 16,6-3 0-16,9-5 0 0,1-5-1497 15,-1-5-448-15,0-5-1309 0</inkml:trace>
  <inkml:trace contextRef="#ctx0" brushRef="#br1" timeOffset="129195.06">31900 8347 5590 0,'0'0'1773'0,"-6"-33"-1285"0,4 15-147 0,2 7-341 0,-5 1 0 0,-1-1 0 16,0 4 0-16,0 4 0 0,-2 2 0 15,-5 7 0-15,-1 9 0 0,-1 5 0 16,-1 5 0-16,1-3 0 15,7 2 0-15,2-1 0 0,6-1 0 16,2-1 0-16,6-2 0 0,7-1 0 16,3-5 0-16,5-7 0 0,2-5 0 15,4-6 0-15,0-8 0 16,-1-10 0-16,-7 4-981 0,-4-7-3393 0</inkml:trace>
  <inkml:trace contextRef="#ctx0" brushRef="#br1" timeOffset="129381.51">32069 7846 6655 0,'0'0'776'0,"0"0"-15"0,0 0-761 16,-14 33 0-16,1-2 0 0,1 8 0 15,-5 4 0-15,3 3 0 0,2 5 0 16,-3 3 0-16,3 3 0 16,1-1 0-16,9-5 0 0,2-5 0 15,13-11 0-15,9-8-953 0,-1-11-496 16,6-9-3469-16</inkml:trace>
  <inkml:trace contextRef="#ctx0" brushRef="#br1" timeOffset="129663.47">32317 8224 6542 0,'0'0'1053'0,"0"0"-456"0,-41-28-597 16,14 21 0-16,0 4 0 0,-2 3 0 15,5 0 0-15,1 6 0 0,4 1 0 16,9-2 0-16,4 3 0 0,6 4 0 16,8 2 0-16,6 4 0 0,13 2 0 15,4 0 0-15,2 1 0 0,2 1 0 16,-4-1 0-16,-4 0 0 0,-6-2 0 16,-4-1 0-16,-7-1 0 15,-4-3 0-15,-6 1 0 0,-10-2 0 16,-9 3 0-16,-8 2 0 0,-8-2 0 15,-6-1 0-15,-7-3 0 0,-1-2 0 16,-5-2 0-16,-2-1 0 16,-4-1 0-16,13-2-1161 0,-5-4-2117 0</inkml:trace>
  <inkml:trace contextRef="#ctx0" brushRef="#br1" timeOffset="130288.09">27995 9532 4345 0,'0'0'2626'0,"-4"-46"-1405"0,-4 25-1221 0,-3 2 0 15,1 6 0-15,-5 5 0 0,1 8 0 16,-3 8 0-16,-1 10 0 0,-1 7 0 15,3 5 0-15,3 2 0 16,3 4 0-16,2-1 0 0,4 1 0 16,2-2 0-16,2-2 0 0,4-4 0 15,4-7 0-15,2-9 0 16,7-5 0-16,-1-7 0 0,1-5 0 16,1-8 0-16,1-5 0 0,-4-3 0 15,-1-4 0-15,-4-1 0 0,1 0 0 16,-1-1 0-16,-4-3 0 0,0 2-465 15,-1-1-219-15,1 6 252 0,-2 5-281 16,0 7 141-16,0 5 16 0,-2 2-721 16,0 2 133-16,4 0-1041 0</inkml:trace>
  <inkml:trace contextRef="#ctx0" brushRef="#br1" timeOffset="130532.36">28078 9601 2401 0,'0'0'2793'0,"-7"55"-2017"0,5-28-123 16,-2-4 59-16,2-5-316 15,2-6-20-15,0-3-291 0,0-6-85 16,0-3 0-16,6-2 0 0,7-15 0 16,5-9 0-16,1-11 0 0,2-4 0 15,-3 1 0-15,-1 5 0 16,-1 4 0-16,-3 11 0 0,-3 7 0 16,-6 10 0-16,2 4 0 0,-1 10 0 15,-1 13 0-15,-2 11 0 0,-2 5 0 16,0 4 0-16,0-6 0 0,0-4 0 15,8-4 0-15,7-4 0 0,9-9 0 16,-3-6-753-16,10-8-1920 0</inkml:trace>
  <inkml:trace contextRef="#ctx0" brushRef="#br1" timeOffset="131053.49">29403 9433 2080 0,'0'0'1413'0,"0"0"420"0,0 0-96 15,-11-41-805-15,-1 31-735 0,-5-1-197 16,-1 4 0-16,-1 0 0 16,-1 4 0-16,1 3 0 0,0 9 0 15,3 2 0-15,-1 5 0 0,5 3 0 16,4 0 0-16,3 0 0 0,1 1 0 15,4-3 0-15,7-3 0 16,3-2 0-16,4-3 0 0,5 1 0 16,4-1 0-16,-1 2 0 0,5 0 0 15,0 3 0-15,-2 0 0 16,-6 4 0-16,-3-2 0 0,-10 3 0 16,-6 3 0-16,0-1 0 0,-10 2 0 15,0-2 0-15,-5-3 0 0,-1-3 0 16,-1-2 0-16,-4-2 0 0,1-4 0 15,-3-1 0-15,-2-5 0 0,7-1 0 16,1-6 0-16,5-3 0 0,3-3 0 16,5 1-537-16,0-2-223 15,4-1-569-15,8-1 369 0,1 4-249 16</inkml:trace>
  <inkml:trace contextRef="#ctx0" brushRef="#br1" timeOffset="131373.51">29618 9403 6559 0,'0'0'1584'0,"0"0"-1535"16,0 0-49-16,-38 17 0 0,20 7 0 15,-1 10 0-15,5 4 0 16,1 0 0-16,9 1 0 0,2 1 0 16,2 2 0-16,4-2 0 0,9-4 0 15,3-7 0-15,9-5 0 0,4-9 0 16,0-8 0-16,2-4 0 0,0-8 0 15,-6-9 0-15,0-10 0 0,-9-4 0 16,-1-7 0-16,-5-3 0 0,-4-1 0 16,-4-1 0-16,-4 1 0 0,-8 3 0 15,-3 2 0-15,-1 5 0 16,2 5 0-16,1 8 0 0,7 6 0 16,2 7 0-16,2 1 0 0,4-1 0 15,9 2-1417-15,1-2 1176 0,3 3-719 16,-1-2-2001-16</inkml:trace>
  <inkml:trace contextRef="#ctx0" brushRef="#br1" timeOffset="131619.4">29860 9480 6274 0,'0'0'897'0,"-7"41"124"16,3-17-1021-16,0 6 0 0,0 6 0 16,0 3 0-16,4 1 0 0,0 3 0 15,4-4 0-15,6-4 0 0,7-7 0 16,1-7 0-16,1-9 0 0,4-7 0 15,-3-5 0-15,-1-10 0 0,0-10 0 16,-1-11 0-16,1-7 0 0,-5-3 0 16,-1-3 0-16,-5-4 0 0,-4 1 0 15,-4 0 0-15,-2 4 0 16,-6 4 0-16,0 9 0 0,1 10 0 16,1 9 0-16,4 10 0 0,0 1 0 15,-2 6-697-15,0 0-740 0,-2 7-536 0</inkml:trace>
  <inkml:trace contextRef="#ctx0" brushRef="#br1" timeOffset="132145.29">30165 9829 3005 0,'0'0'2949'0,"11"-57"-1560"16,-7 18-677-16,4-2-575 0,-2 0-137 15,3-2 0-15,7 4 0 16,3 6 0-16,4 5 0 0,3 8 0 16,1 5 0-16,-4 7 0 0,-2 7 0 15,-7 2 0-15,-1 9 0 0,-7 4 0 16,-2 3-1317-16,-4-5-780 15,0-1-1433-15</inkml:trace>
  <inkml:trace contextRef="#ctx0" brushRef="#br1" timeOffset="132441.32">30546 9519 7403 0,'0'0'789'15,"0"0"-789"-15,-37 7 0 16,22 10 0-16,-1 5 0 0,-1 7 0 16,3 3 0-16,1 2 0 0,5 2 0 15,8-3 0-15,2-2 0 0,6-4 0 16,11-2 0-16,2-6 0 15,7-6 0-15,8-8 0 0,-1-5 0 16,2-7 0-16,-4-4 0 0,-6-1 0 16,-4 2 0-16,-9-1 0 0,-6 3-757 15,-3-1-940-15</inkml:trace>
  <inkml:trace contextRef="#ctx0" brushRef="#br1" timeOffset="132689.07">30705 9790 2701 0,'0'0'4498'16,"52"-36"-3650"-16,-23 11-703 0,-5-1-145 16,-3-3 0-16,-2 1 0 0,-9 0 0 15,-4-1 0-15,-4 1 0 16,-2-1 0-16,-6 1 0 0,-2 3 0 16,-2 6 0-16,-1 10 0 0,-1 9 0 15,-5 10 0-15,-1 12 0 0,-5 10 0 16,0 8 0-16,5 6 0 15,5 3 0-15,9-2 0 0,8-2 0 16,15-6 0-16,8-8 0 0,10-6 0 16,8-8 0-16,7-10 0 0,-11-4 0 15,-1-3-1477-15</inkml:trace>
  <inkml:trace contextRef="#ctx0" brushRef="#br1" timeOffset="133018.15">31358 9800 5130 0,'0'0'1132'0,"15"69"89"16,-9-17-512-16,-4 4-709 0,-2 4 0 16,-4 3 0-16,-2-2 0 0,-3-4 0 15,1-2 0-15,-2-5 0 0,-1-7 0 16,3-10 0-16,-2-13 0 0,2-10-1846 15,1-11-1031-15</inkml:trace>
  <inkml:trace contextRef="#ctx0" brushRef="#br1" timeOffset="133328.32">31439 9547 6931 0,'0'0'660'16,"4"-55"-136"-16,13 28-447 0,3 4-77 15,5 3 0-15,2 7 0 0,2 4 0 16,-4 6 0-16,-3 3 0 16,1 4 0-16,-4 5 0 0,-5 3 0 15,-1 4 0-15,-5 3 0 0,-8 2 0 16,-2 0 0-16,-9 1 0 0,-3 0 0 15,-5-3 0-15,-1 1 0 0,-1-3 0 16,-2-3 0-16,5-4 0 0,-1-2 0 16,7-2 0-16,3-4 0 0,5 2 0 15,2 3 0-15,2 2 0 16,0 1-2462-16,0 0-803 0</inkml:trace>
  <inkml:trace contextRef="#ctx0" brushRef="#br1" timeOffset="133617.07">31951 9538 7535 0,'0'0'657'0,"-12"-41"-657"15,2 22 0-15,-3 8 0 0,-1 5 0 16,-3 5 0-16,-3 6 0 16,-1 9 0-16,0 6 0 0,-1 10 0 15,1 2 0-15,2 7 0 0,3 0 0 16,3 1 0-16,7-3 0 0,6-5 0 15,8-8 0-15,9-6 0 0,6-8 0 16,6-7 0-16,0-5 0 0,2-9 0 16,2-8 0-16,-4-5 0 0,-5-3 0 15,-5-3 0-15,-5 1 0 16,-7 0 0-16,-7-2 0 0,-7 1 0 16,-5 3 0-16,-2 8 0 0,-3 7 0 15,3 9 0-15,3 3 0 0,3 0 0 16,2 0-1774-16,6 1-911 0</inkml:trace>
  <inkml:trace contextRef="#ctx0" brushRef="#br1" timeOffset="134059.22">32045 9486 6330 0,'0'0'1862'16,"0"0"-1862"-16,0 0 0 0,0 0 0 15,-11 39 0-15,5-13 0 0,0 4 0 16,2-3 0-16,2-2 0 0,-1-2 0 15,3-2 0-15,0-2 0 0,3-3 0 16,-1-4 0-16,-2-3 0 0,2-6 0 16,0 0 0-16,2-3 0 0,6-7 0 15,7-8 0-15,1-5 0 16,3-6 0-16,2-1 0 0,-3 1 0 16,1 2 0-16,-4 4 0 0,-7 7 0 15,-4 6 0-15,-4 4 0 0,-2 3 0 16,-2 7 0-16,-2 10 0 15,-2 9 0-15,2 6 0 0,2 4 0 16,2-6 0-16,8-7 0 0,2-3 0 16,7-6 0-16,1-3 0 0,3-4 0 15,0-6 0-15,-1-3 0 16,1-9 0-16,-2-4 0 0,-5-9 0 16,-3-2 0-16,-1-2 0 0,-4-6 0 15,-2-1 0-15,-2-5 0 0,2-2 0 16,-4 0 0-16,0 6 0 0,0 10 0 15,0 10 0-15,0 9 0 0,-4 6 0 16,0 3 0-16,-4 9 0 0,-2 11-1185 16,1-3-308-16,1 4-840 0</inkml:trace>
  <inkml:trace contextRef="#ctx0" brushRef="#br1" timeOffset="134412.48">32435 9626 5998 0,'0'0'1145'0,"0"0"-557"0,0 0-127 0,0 0-461 15,0 0 0-15,0 0 0 16,48-3 0-16,-23 0 0 0,-1-3 0 16,1-1 0-16,-2-4 0 0,0-2 0 15,-5-1 0-15,-3 0 0 0,-5-4 0 16,-6-1 0-16,0-2 0 0,-4-5 0 15,-2-3 0-15,-2-2 0 0,-2 3 0 16,-2 3 0-16,-5 11 0 0,1 9 0 16,-7 5 0-16,-1 14 0 0,-5 11 0 15,0 12 0-15,2 6 0 0,-2 7 0 16,3 3 0-16,5-2 0 16,11-3 0-16,6-4 0 0,6-5 0 15,11-4 0-15,5-7 0 0,7-9 0 16,4-7 0-16,7-6 0 15,-1-7 0-15,-2-10 0 0,-4-6-77 16,-12 3-1179-16,-5-5-5143 0</inkml:trace>
  <inkml:trace contextRef="#ctx0" brushRef="#br1" timeOffset="135016.29">32768 9486 3917 0,'0'0'1001'0,"0"0"-205"16,-6 46 277-16,4-18-669 0,2 2-52 16,4 3-44-16,0 1-252 0,0-1-8 15,2-2-24-15,1-5-12 0,-3-6-12 16,0-5 4-16,-4-5 16 15,0-8-16-15,0-2 169 0,-6-3-173 16,-3-9 0-16,1-8 0 0,0-9 0 16,4-5 0-16,4-7 0 0,2-1 0 15,6-2 0-15,4 6 0 16,3 6 0-16,-1 9 0 0,1 9 0 16,-3 5 0-16,1 5 0 0,-1 2 0 15,0 2 0-15,1 3 0 0,1 1 0 16,5 1 0-16,2-1 0 0,-1 0 0 15,-3 0-1149-15,-5-1-1004 0</inkml:trace>
  <inkml:trace contextRef="#ctx0" brushRef="#br1" timeOffset="135879.32">33037 9791 2793 0,'0'0'2945'0,"0"0"-2337"15,0 0 21-15,0 0-233 0,0 0-252 16,0 0-120-16,0 0-24 15,0 0 0-15,0 0 0 0,0 0-4 16,2-1 4-16,2 1 0 0,0 0-24 16,0 0 24-16,-2 0 8 0,2 0-8 15,-4 2 284-15,2 0 105 16,-2 1-389-16,0 0 0 0,0 2 0 16,-2-3 0-16,0 3 0 0,2-2 0 15,0-1 0-15,0-1 0 0,0 0 0 16,0 0 0-16,0-1 0 0,0 0 0 15,2 0 0-15,-2 0 0 0,2-2 0 16,-2-1 0-16,3-1 0 0,-3-1 0 16,0-2 0-16,0 1 0 0,0-1 0 15,0 1 0-15,0 1 0 16,0 1 0-16,0 1 0 0,0 1 0 16,0 1 0-16,0 0 0 0,0-1 0 15,0 2 0-15,0 0 0 0,0 0 0 16,-3 0 0-16,1-1 0 15,0 1-1121-15,0-3-3413 0</inkml:trace>
  <inkml:trace contextRef="#ctx0" brushRef="#br1" timeOffset="136738.16">33064 9781 1596 0,'0'0'2093'15,"0"0"-584"-15,0 0-805 0,0 0-64 16,0 0 309-16,49 33-485 15,-30-4-227-15,-1 3-237 0,-7 1 0 16,-9-1 0-16,-4 0 0 0,-9 0 0 16,-5-1 0-16,-9-3 0 0,-6 1 0 15,-4-4 0-15,-4-4 0 16,-1-2 0-16,7-8 0 0,8-3 0 16,7-5 0-16,3-3 0 0,7 0-877 15,0-1-2553-15</inkml:trace>
  <inkml:trace contextRef="#ctx0" brushRef="#br1" timeOffset="137483.69">28353 10171 5510 0,'0'0'1441'0,"0"0"-509"0,0 0-623 15,0 0-309-15,18 35 0 16,-18 3 0-16,-2 9 0 0,-4 4 0 15,2 0 0-15,4 0 0 0,-2 4 0 16,2 0 0-16,0-1 0 0,-4-4 0 16,-3-1 0-16,-1-3 0 15,-2-1 0-15,-1-3 0 0,-1-6 0 16,0-5 0-16,-1-9 0 0,1-8 0 16,-5-10-493-16,-1-5-311 0,3-4-1661 15,1-8-693-15</inkml:trace>
  <inkml:trace contextRef="#ctx0" brushRef="#br1" timeOffset="137637.32">28125 10581 4650 0,'0'0'2105'16,"37"-14"-1213"-16,-12 7-347 0,-2 2-545 15,2 1 0-15,4-1 0 16,-2 0 0-16,-3 3 0 0,1-2 0 16,-4 1 0-16,-3 0 0 0,1 2 0 15,-2 1 0-15,-1 0-89 0,-1 6-1015 16,-3 0-1730-16,-4 3-351 0</inkml:trace>
  <inkml:trace contextRef="#ctx0" brushRef="#br1" timeOffset="137824.42">28495 10850 6374 0,'0'0'1077'0,"0"0"-361"0,0 0-691 16,0 0-25-16,0 0 0 0,-35 23 0 15,33-25 0-15,0-9 0 0,2-10 0 16,4-8 0-16,4-3 0 0,3 0 0 15,1 4 0-15,3 2 0 0,1 4 0 16,-3 7 0-16,-1 5 0 0,-4 6 0 16,-2 3 0-16,-4 1 0 15,5 1 0-15,-1 1 0 0,2 2-1349 16,5-2-2481-16</inkml:trace>
  <inkml:trace contextRef="#ctx0" brushRef="#br1" timeOffset="138447.28">28797 10683 1820 0,'0'0'1905'0,"0"0"-1497"16,-2-39-336-16,4 25-36 0,2 6-20 16,-4 1 313-16,0 3 363 0,-2 3 833 15,-6 0-621-15,-7 3-419 0,-3 11-485 16,-7 10 0-16,-2 5 0 0,2 7 0 15,0 0 0-15,5-1 0 0,5-2 0 16,5-4 0-16,10-6 0 0,4-4 0 16,4-3 0-16,5-5 0 15,3-5 0-15,1-5 0 0,-1-4 0 16,3-8 0-16,-2-5 0 0,1-4 0 16,3-6 0-16,-5 1 0 0,1-1 0 15,-3 3 0-15,-3 6 0 16,-5 9 0-16,-2 4 0 0,2 4 0 15,-2 2 0-15,5 8 0 0,-3 7 0 16,0 4 0-16,0 3 0 16,-4-1 0-16,-2-4 0 0,2-2 0 15,0-4 0-15,1-2 0 0,-1-4 0 16,-2-3-149-16,2-1-19 0,0 1-64 16,2-3 84-16,-2 0 92 0,2 0 28 15,0-2 8-15,0-2 20 0,3 2 0 16,-3-1-8-16,0 2 8 0,0 1 0 15,-2 0 4-15,-2 1-4 0,0 2 40 16,0-1-40-16,2-1 40 0,0-1 40 16,-2 0-36-16,4-7 128 15,2-5 132-15,1-6-179 0,-3-6-125 16,2-2 0-16,0 1 0 0,2 0 0 16,3 1 0-16,-1-2 0 0,5 3 0 15,-3 6 0-15,0 3 0 16,-3 8 0-16,-3 5 0 0,2 5 0 15,0 15 0-15,-1 7 0 0,-1 7 0 16,-4 3 0-16,0-5 0 0,0-2 0 16,2-6 0-16,4-4 0 15,3-5 0-15,-1-6 0 0,0-5 0 16,1-3-1577-16,-7-5-1361 0</inkml:trace>
  <inkml:trace contextRef="#ctx0" brushRef="#br1" timeOffset="138958.48">29444 10643 2521 0,'0'0'1816'0,"0"0"-131"0,-6-47-608 0,-9 31-357 0,-5 2-347 15,-3 1-373-15,2 0 0 0,-3 3 0 16,3 4 0-16,4 3 0 0,1 4 0 15,-1 9 0-15,1 5 0 0,1 5 0 16,5 2 0-16,6 1 0 0,6 1 0 16,6 0 0-16,7-3 0 15,9 2 0-15,3-3 0 0,8-2 0 16,3-3 0-16,-5-2 0 0,0-2 0 16,-6 0 0-16,-9-3 0 0,-7-3 0 15,-7 1 0-15,-4 1 0 16,-13 5 0-16,-9 7 0 0,-12 2 0 15,-7-1 0-15,0-6 0 0,2-7 0 16,7-4 0-16,8-4 0 0,9-9 0 16,13-7 0-16,12-4 0 15,17-5-389-15,11 0-519 0,-5 7-1173 16,2 0 152-16</inkml:trace>
  <inkml:trace contextRef="#ctx0" brushRef="#br1" timeOffset="139379.13">29593 10658 5066 0,'0'0'2049'15,"0"0"-1137"-15,0 0-747 0,0 0-165 16,-41 59 0-16,24-22 0 0,3-1 0 16,5-4 0-16,3-4 0 15,6-4 0-15,0-2 0 0,0-8 0 16,2-5 0-16,0-4 0 0,0-3 0 16,2-2 0-16,7-6 0 0,1-11 0 15,7-8 0-15,-1-6 0 16,1-1 0-16,-2 1 0 0,-1 4 0 15,-1 3 0-15,-5 10 0 0,-4 6 0 16,-4 7 0-16,-2 2 0 0,0 8 0 16,0 10 0-16,-4 4 0 15,2 2 0-15,-2 0 0 0,4-5 0 16,0 0 0-16,0-5 0 0,4-5 0 16,4-4 0-16,7-6 0 0,3-4 0 15,1-7 0-15,6-7 0 0,-1-4 0 16,1-2 0-16,-2-2 0 0,-2 3 0 15,-5 2 0-15,-3 4 0 0,-5 4 0 16,-4 6 0-16,-4 3 0 0,0 4 0 16,0 1 0-16,0 10 0 15,0 10 0-15,-2 10 0 0,0 4 0 16,2 1 0-16,0-3 0 0,0-3 0 16,0-5 0-16,6-5 0 0,2-6 0 15,3-6 0-15,-1-5 0 16,-2-3-1145-16,-1-8-2929 0</inkml:trace>
  <inkml:trace contextRef="#ctx0" brushRef="#br1" timeOffset="139518.6">29975 10814 1456 0,'0'0'6631'0,"-12"44"-6526"0,6-15-105 0,0-1 0 0,1 0 0 0,3-1 0 15,0-3 0-15,2-6 0 0,6-5 0 16,5-6 0-16,-1-7 0 0,0 0-1870 15,1-7-611-15</inkml:trace>
  <inkml:trace contextRef="#ctx0" brushRef="#br1" timeOffset="139627.53">30066 10446 6747 0,'2'-38'784'16,"0"17"-123"-16,-6 2-661 0,-8 13 0 15,-7 5 0-15,3-1-45 16,-1 0-2076-16</inkml:trace>
  <inkml:trace contextRef="#ctx0" brushRef="#br1" timeOffset="140175.31">30331 10667 2321 0,'0'0'3385'0,"0"0"-1948"16,0 0-797-16,-39-6-312 0,10 7-247 16,-2 5-81-16,2 1 0 0,4 1 0 15,4 1 0-15,9-3 0 0,6-1 0 16,4-1 0-16,2 2 0 0,10 3 0 15,13 3 0-15,6 4 0 0,8-2 0 16,2 2 0-16,-6 0 0 0,-4-1 0 16,-4 2 0-16,-7 1 0 15,-5-3 0-15,-7-1-13 0,-6 0 13 16,-2-3 13-16,-6-1-13 0,-5-2 0 16,1-2 0-16,-3-1 0 0,1-4 0 15,0-1 0-15,1-1 0 16,3-4 0-16,-1 1 0 0,5 0 0 15,2 0 0-15,0 1 0 0,0-2-457 16,-2 1-467-16,4 0-1217 0,-3-1-276 16</inkml:trace>
  <inkml:trace contextRef="#ctx0" brushRef="#br1" timeOffset="140513.6">30761 10672 6627 0,'0'0'1248'0,"0"0"-931"0,-48-23-317 16,28 17 0-16,-1 3 0 0,-2 3 0 16,-2 0 0-16,3 3 0 15,-3 3 0-15,2 0 0 0,2 1 0 16,5 2 0-16,3-2 0 0,5-2 0 16,4-1 0-16,2 3 0 0,2 4 0 15,4 1 0-15,6 2 0 16,9-1 0-16,10-1 0 0,2-1 0 15,8-2 0-15,1 2 0 0,-1-2 0 16,-4 3 0-16,-8-1 0 0,-6 0 0 16,-13 1 0-16,-6-1 0 0,-2-3 0 15,-4 2 0-15,-9-2 0 16,-1 0 0-16,-3 1 0 0,-1-5 0 16,-3-2 0-16,0-1 0 0,1-1 0 15,3-3 0-15,5 0 0 0,1-2 0 16,5 2 0-16,4-1 0 0,2-2-85 15,2 1-1403-15,4-5-309 0</inkml:trace>
  <inkml:trace contextRef="#ctx0" brushRef="#br1" timeOffset="140685.32">30906 10710 7851 0,'0'0'341'0,"-34"39"-341"16,20-15 0-16,4 4 0 0,3-1 0 15,1 3 0-15,2-5 0 0,4-3 0 16,0-4 0-16,6-4 0 0,1-4 0 16,-1-3 0-16,-2-6-149 0,-2-1-1448 15,4-6-712-15</inkml:trace>
  <inkml:trace contextRef="#ctx0" brushRef="#br1" timeOffset="140786.92">31056 10365 8192 0,'0'0'0'0,"0"0"0"0,0 0 0 16,0 0 0-16,0 0 0 0,0 0-573 16,0 0-1588-16,0 0-1573 0</inkml:trace>
  <inkml:trace contextRef="#ctx0" brushRef="#br1" timeOffset="141037.35">31154 10698 7703 0,'0'0'489'0,"-38"-18"-489"0,20 12 0 16,1 4 0-16,-1 3 0 15,1 8 0-15,1 8 0 0,1 3 0 16,7 5 0-16,2 2 0 0,6-2 0 16,6-2 0-16,4-3 0 0,7-5 0 15,-1-5 0-15,5-6 0 0,0-4 0 16,1-8 0-16,-1-6 0 0,0-6 0 15,-3-4 0-15,-1-3 0 0,-5-2 0 16,1 0 0-16,-5-2-285 0,-2 1-395 16,-4 9-113-16,-2 1-651 0</inkml:trace>
  <inkml:trace contextRef="#ctx0" brushRef="#br1" timeOffset="141303.42">31226 10737 7087 0,'0'0'376'16,"-41"40"208"-16,26-23-439 0,7-9-145 16,6-4 0-16,2-3 0 0,2-1 0 15,12-6 0-15,13-10 0 16,6-4 0-16,4-5 0 0,1 2 0 16,-7 5 0-16,-7 4 0 0,-1 7 0 15,-8 7 0-15,-3 7 0 0,-4 7 0 16,-6 5 0-16,-2 2 0 0,-2 5 0 15,-4 1 0-15,-2 0 0 0,0-2 0 16,3-3 0-16,3-9 0 0,2-2-4055 0</inkml:trace>
  <inkml:trace contextRef="#ctx0" brushRef="#br1" timeOffset="142537.84">31743 10986 5430 0,'0'0'808'0,"37"-3"-139"0,-14 10 247 16,-5 8-547-16,-1 6-369 0,-3 6 0 15,-1 3 0-15,-9 4 0 0,-4 2 0 16,-8 0 0-16,-7 0 0 0,-10-3 0 15,-4-1 0-15,-4-4 0 0,0-6 0 16,-2-6 0-16,6-9 0 16,6-12 0-16,5-5-1245 0,5-9-1369 0</inkml:trace>
  <inkml:trace contextRef="#ctx0" brushRef="#br1" timeOffset="143227.54">32276 10773 6923 0,'0'0'732'0,"-17"-47"-336"0,3 25-255 15,2 8-141-15,-3 5 0 0,1 8 0 16,-1 2 0-16,-1 11 0 0,-3 6 0 16,3 5 0-16,1 4 0 15,5 1 0-15,6-2 0 0,4-1 0 16,10-5 0-16,6-5 0 0,5-2 0 16,2-7 0-16,-2-4 0 0,1-2 0 15,-1-4 0-15,2-5 0 16,-1-2 0-16,-1-3 0 0,-2-1 0 15,-5 1 0-15,-3 4 0 0,-3 4 0 16,-4 2 0-16,0 4 0 16,-2 4 0-16,0 8 0 0,0 12 0 15,0 5 0-15,0 4 0 0,5-1 0 16,1-4 0-16,2-3 0 0,5-4 0 16,-1-5 0-16,-1-3 0 0,1-6 0 15,0-5 0-15,-1-2 0 0,1-8 0 16,-1-3 0-16,-1-4 0 0,-2-3 0 15,3-1 0-15,-3 0 0 0,1 3 0 16,-5 4 0-16,-2 5 0 0,-2 5 0 16,-2 2 0-16,0 1 0 15,-2 9 0-15,0 2 0 0,-2 1 0 16,2-3 0-16,2-4 0 0,0-3 0 16,0 0 0-16,0-3 0 0,4 0 0 15,4-9 0-15,6-8 0 16,3-5 0-16,2-4 0 0,-3 1 0 15,1 2 0-15,-3 0 0 0,1 1 0 16,-3 5 0-16,-6 5 0 16,0 6 0-16,-3 5 0 0,-1 2 0 0,0 9 0 15,2 5 0-15,0 6 0 16,-2 3 0-16,0-1 0 0,-2-2 0 16,0-1 0-16,0 1 0 0,0-4 0 15,0 1-185-15,0-6-1175 0,2-5-2590 0</inkml:trace>
  <inkml:trace contextRef="#ctx0" brushRef="#br1" timeOffset="143580.1">33033 10868 8192 0,'0'0'0'0,"0"0"0"16,-31-54 0-16,16 32 0 0,-1 1 0 16,-1 8 0-16,1 5 0 0,-5 9 0 15,0 12 0-15,3 7 0 0,1 9 0 16,7 0 0-16,6 2 0 0,6 1 0 15,10-1 0-15,5-5 0 0,5-4 0 16,3-8 0-16,4-9 0 0,0-5 0 16,-2-6 0-16,-2-8 0 15,-3-7-53-15,-5 4-1207 0,-5-4-417 0</inkml:trace>
  <inkml:trace contextRef="#ctx0" brushRef="#br1" timeOffset="143749.42">33163 10369 6390 0,'0'0'1233'16,"0"0"-664"-16,-4 60-569 15,-3-19 0-15,-5 6 0 0,-2 3 0 16,-1 5 0-16,-1 3 0 0,3 1 0 16,5-1 0-16,6-2 0 0,4-5 0 15,6-4 0-15,5-4 0 0,5-3 0 16,-3-14-865-16,-1-4-1536 0</inkml:trace>
  <inkml:trace contextRef="#ctx0" brushRef="#br1" timeOffset="144162.35">32135 11226 8059 0,'0'0'133'0,"0"0"-133"0,0 0 0 0,0 0 0 0,23 51 0 16,35-25 0-16,21 0 0 15,14-7 0-15,6-8 0 0,6-5 0 16,1-2 0-16,-3-4 0 0,0 0 0 15,-12-1 0-15,-12-3 0 0,-17-3 0 16,-19 1 0-16,-14-1 0 0,-10 0 0 16,-13 2-573-16,-6-1-5114 0</inkml:trace>
  <inkml:trace contextRef="#ctx0" brushRef="#br1" timeOffset="145163.64">28078 12119 2261 0,'12'-36'2849'0,"1"-4"-1833"0,1-9-427 16,-4 2-113-16,-3 3-72 15,-5-1-320-15,-4 8 100 0,-9 8 145 16,-3 6-329-16,-3 10 0 0,-4 11 0 16,-1 5 0-16,-1 12 0 0,-2 9 0 15,-2 6 0-15,7 5 0 0,3 3 0 16,5 1 0-16,6-1 0 0,6-3 0 15,4-6 0-15,6-5 0 16,7-6 0-16,-1-6 0 0,5-5 0 16,-3-6 0-16,3-2 0 0,-2-6 0 15,-3-4 0-15,-3 0 0 0,-5 1 0 16,-2 2 0-16,-2 3 0 0,0 2 0 16,0 1 0-16,3 2 0 0,1 6 0 15,0 9 0-15,3 3 0 16,-3 1 0-16,2-3 0 0,0-7 0 15,3-1 0-15,-1-4 0 0,-1-3-49 16,-1-1-943-16,0-4-1601 0,-4-6-1049 16</inkml:trace>
  <inkml:trace contextRef="#ctx0" brushRef="#br1" timeOffset="145474.26">28466 11357 8031 0,'0'0'161'0,"0"0"-161"16,0 0 0-16,-39 23 0 16,20 8 0-16,1 10 0 0,3 7 0 15,1 4 0-15,-1 6 0 0,3 5 0 16,2 7 0-16,-1 4 0 0,5 2 0 16,6-4 0-16,6-6 0 15,9-9 0-15,10-13 0 0,4-11 0 16,6-12 0-16,4-16 0 0,0-6 0 15,-4-18 0-15,-6-10 0 0,-6-4 0 16,-11 0 0-16,-12 1 0 0,-6 5 0 16,-10 3 0-16,-9 7 0 0,-2 6 0 15,-4 3 0-15,0 8 0 16,0 0 0-16,4 4 0 0,6 2-1021 16,9-1-896-16,2-3-1305 0</inkml:trace>
  <inkml:trace contextRef="#ctx0" brushRef="#br1" timeOffset="146034.12">28816 11897 2008 0,'0'0'1013'0,"0"0"688"0,31-36-1077 0,-27 31-44 16,-2 0 181-16,0 0-305 0,0 1 32 16,-2-2 73-16,0 3-561 0,-2-1 0 15,-4 1 0-15,-5 0 0 0,-5 3 0 16,1 0 0-16,-3 0 0 0,3 0 0 16,3 3 0-16,4 0 0 15,-1 0 0-15,3 1 0 0,4 6 0 16,2 3 0-16,0 4 0 0,6 1 0 15,7-1 0-15,3 0 0 0,3 1 0 16,2-3 0-16,1 0 0 0,-1 0 0 16,-2-2 0-16,-3-1 0 15,-4-1 0-15,-7-1 0 0,-5 1 0 16,-2-3 0-16,-9 2 0 0,-1 0 0 16,-5-1 0-16,-1-1 0 0,-5-2 0 15,2-1 0-15,1-2 0 0,1-3 0 16,7-3 0-16,3-1 0 0,5-3 0 15,4 1-913-15,2-3-168 0,4 1-1676 16,5 2-136-16</inkml:trace>
  <inkml:trace contextRef="#ctx0" brushRef="#br1" timeOffset="146311.48">29134 11915 5334 0,'0'0'1457'0,"0"0"-937"15,0 0 128-15,-33-39-415 0,16 35-233 16,-3 4 0-16,-3 7 0 0,-2 10 0 16,2 5 0-16,5 7 0 15,3 5 0-15,9 1 0 0,6-1 0 16,8-2 0-16,9-6 0 0,6-5 0 16,4-8 0-16,2-7 0 0,2-6 0 15,-3-5 0-15,-3-7 0 0,-6-6 0 16,-5-2 0-16,-7-3 0 0,-5 1 0 15,-2-2 0-15,-5 2 0 16,-3-1 0-16,0-1 0 0,-2 5 0 16,1-1 0-16,1 5-893 0,4 3-184 15,0 1-1844-15</inkml:trace>
  <inkml:trace contextRef="#ctx0" brushRef="#br1" timeOffset="146542.24">29229 12279 3593 0,'-6'33'833'16,"2"-4"-149"-16,-2-1-40 0,3-13 185 15,1-5-241-15,0-7 48 0,2-3-251 16,0-3-385-16,-2-11 0 0,2-16 0 16,0-11 0-16,4-12 0 0,9 0 0 15,-1 7 0-15,9 3 0 0,0 9 0 16,1 3 0-16,1 5 0 0,-4 4 0 15,-1 5 0-15,3 1 0 16,-2 3 0-16,1 4-605 0,-3 2-492 16,-3-1-2156-16</inkml:trace>
  <inkml:trace contextRef="#ctx0" brushRef="#br1" timeOffset="147146.7">29568 12273 5486 0,'0'44'1032'0,"-4"7"-363"0,0 9 107 0,0 2-547 0,-3 3-229 15,1 1 0-15,0 0 0 0,0-2 0 16,0-4 0-16,-1-9 0 0,3-8 0 16,-4-11 0-16,4-13 0 15,2-11 0-15,0-7 0 0,2-4 0 16,0-16 0-16,2-17 0 0,2-12 0 16,4-13 0-16,1-9 0 0,-1-1 0 15,2-7 0-15,-2-5 0 0,3 1 0 16,-3 1 0-16,0 3 0 0,1 7 0 15,1 7 0-15,2 13 0 16,5 18 0-16,-1 9 0 0,1 11 0 16,2 10 0-16,1 3 0 0,5 4 0 15,0 8 0-15,2 2 0 0,-3 4 0 16,-3 2 0-16,-8 2 0 0,-7-1 0 16,-6 2 0-16,-9-2 0 0,-9 0 0 15,-9 0 0-15,-6-3 0 16,-6 0 0-16,-3-3 0 0,3-5 0 15,4-4 0-15,6-6 0 0,12-10 0 16,7 1-933-16,8-6-2177 0</inkml:trace>
  <inkml:trace contextRef="#ctx0" brushRef="#br1" timeOffset="147379.57">30099 11470 6843 0,'0'0'1256'15,"0"0"-1163"-15,0 0-93 0,0 0 0 16,0 0 0-16,-18 56 0 16,16-2 0-16,0 12 0 0,0 4 0 15,-1-1 0-15,-1 5 0 0,-6 2 0 16,0-4 0-16,-3-3 0 0,1-6 0 16,2-9 0-16,1-8 0 15,3-12 0-15,2-11 0 0,2-12-893 16,0-11-1604-16</inkml:trace>
  <inkml:trace contextRef="#ctx0" brushRef="#br1" timeOffset="147496.47">29934 12046 7003 0,'0'0'1120'16,"39"-15"-1051"-16,-4 5-69 0,3 0 0 16,-1-3 0-16,4 1 0 0,0-2 0 15,1 1 0-15,-5 0 0 0,-2 3 0 16,-10 2-241-16,-8 2-1160 0,-9 5-3181 0</inkml:trace>
  <inkml:trace contextRef="#ctx0" brushRef="#br1" timeOffset="147647.7">30298 12107 5658 0,'0'0'1181'0,"-13"63"-309"16,3-28-391-16,0-5-481 0,-1-1 0 16,1-6 0-16,2-6 0 15,4-6 0-15,2-6 0 0,2-2 0 16,2-3 0-16,8-8-1265 0,-2-2-672 15,7-15-644-15</inkml:trace>
  <inkml:trace contextRef="#ctx0" brushRef="#br1" timeOffset="147756.51">30500 11781 6546 0,'0'0'1105'0,"0"0"-564"16,0 0-541-16,0 0 0 0,0 0 0 15,0 0-37-15,-6 35-723 0,6-8-1097 16,4-6-212-16,5-5-1208 0</inkml:trace>
  <inkml:trace contextRef="#ctx0" brushRef="#br1" timeOffset="147989.51">30542 12135 5330 0,'0'0'1237'0,"0"0"-369"0,-38-14-304 16,22 11-371-16,-3 3-193 15,3 3 0-15,-3 9 0 0,1 6 0 16,3 5 0-16,7 3 0 0,6 1 0 15,6-1 0-15,8-5 0 0,7-2 0 16,4-5 0-16,6-7 0 0,2-6 0 16,4-5 0-16,-2-9 0 0,-4-5 0 15,-4-5 0-15,-7-1 0 16,-7-5 0-16,-5 3 0 0,-4-6 0 16,-2-2 0-16,-2-1-113 0,-4 4-975 15,3 10-241-15,-1 6-708 0</inkml:trace>
  <inkml:trace contextRef="#ctx0" brushRef="#br1" timeOffset="148207.94">30660 12190 6110 0,'0'0'1745'0,"0"0"-1408"0,0 0-337 16,0 0 0-16,0 0 0 16,0 0 0-16,0 0 0 0,0 0 0 0,0 0 0 15,62-25 0-15,-15-2 0 16,3 7 0-16,-11 10 0 0,-4 10 0 15,-8 12 0-15,-10 14 0 0,-7 8 0 16,-8 9 0-16,-4 6 0 16,-6-3 0-16,-1-1 0 0,3-7 0 15,6-6 0-15,4-11 0 0,5-5 0 16,5-10-2762-16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12:43.77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15384 962 2421 0,'0'0'1288'15,"14"-45"-347"-15,-6 29-173 0,1 6-328 16,-7 3-36-16,2 4 33 0,0 3-337 16,-4 2-56-16,2 6 112 0,2 11 52 15,-4 19 40-15,0 10 136 16,0 12-152-16,0 8-111 0,-6 3-121 16,-2 8 0-16,-3 7 0 0,1 2 0 15,2 0 0-15,-1-4 0 0,3-9 0 16,6-8 0-16,0-13 0 0,6-12 0 15,5-11 0-15,-1-12 0 0,11-13-509 16,-7-5-836-16,-1-7-688 0</inkml:trace>
  <inkml:trace contextRef="#ctx0" brushRef="#br0" timeOffset="201.22">15663 988 5270 0,'0'0'1068'16,"0"0"-695"-16,0 0 311 0,0 0-476 16,0 0-196-16,-23 60-12 0,25-21-28 15,8 8 28-15,-4 9 20 16,3 3-4-16,-7 10 12 0,-2 2 40 16,0 2-52-16,-6-3-4 0,-1-6-12 15,-1-4 8-15,0-8-20 0,0-10-224 16,1-7-444-16,3-14-305 0,-2-7-2184 0</inkml:trace>
  <inkml:trace contextRef="#ctx0" brushRef="#br0" timeOffset="373.11">15462 1544 6811 0,'0'0'672'0,"0"0"-532"15,0 0 429-15,37 11-569 16,-14-8 0-16,-2-3 0 0,3 0 0 15,10-5 0-15,-3-3 0 0,6 0 0 16,2-1-633-16,-10 3-1204 16,0 0-504-16</inkml:trace>
  <inkml:trace contextRef="#ctx0" brushRef="#br0" timeOffset="996.57">15867 1427 4770 0,'0'0'1180'0,"0"0"57"15,-31 6-609-15,21 5-376 0,0 6-127 16,3 2-125-16,1 2 0 0,-2 3 0 15,6 2 0-15,-2 3 0 0,4 2 0 16,0-1 0-16,0 1 0 0,0-2 0 16,0-5 0-16,6-5 0 15,-2-6 0-15,6-7 0 0,1-4 0 16,3-5 0-16,5-7 0 0,-5-9 0 16,7-7 0-16,-5-5 0 15,1-5 0-15,-3 1 0 0,-3-3-85 16,-1 1-187-16,-10 1-316 0,4 4 252 15,-4 7 136-15,0 9 72 0,0 7 75 16,-4 7-63-16,0 1-392 16,2 1 184-16,-2 1-56 0,4 4-356 0,-4 3 167 15,4 0 37-15,0 3-809 16,0 4 161-16,0-1 1180 0,0 1 572 16,0 0 485-16,-2 3-133 0,-3 2 549 15,5 4-785-15,0-1-140 0,0 0 45 16,5-2-317-16,5 0-32 0,6-6 116 15,1-1-184-15,4-5-16 0,-1-2 117 16,1-4-277-16,-4-1 0 0,-1-2 0 16,-1-3 0-16,-5-6 0 15,0-2 0-15,1-8 0 0,-5-6 0 16,0-6 0-16,2-1 0 0,-6 3 0 16,-2 6 0-16,0 6 0 15,0 8 0-15,0 5 0 0,0 4 0 16,-6 7 0-16,2 13 0 0,-6 6 0 15,3 6 0-15,3 2 0 0,4-8 0 16,4-3 0-16,13-5 0 0,2-4 0 16,3-4 0-16,9-6 0 0,0-3 0 15,0-1 0-15,-4-2 0 16,-4-2 0-16,-4-1 0 0,-9 0 0 16,-2 1 0-16,-4-4 0 0,2-7 0 15,-1-5 0-15,1-6 0 0,-2-3 0 16,0 1 0-16,-4 2 0 0,0 4 0 15,-8 1 0-15,2 6 0 0,1-1 0 16,-1 4-1629-16,6 1-3874 0</inkml:trace>
  <inkml:trace contextRef="#ctx0" brushRef="#br0" timeOffset="1665.51">17180 1409 3941 0,'0'0'1817'0,"-19"35"-1589"0,7-6 104 15,1 3 137-15,1-2-193 0,6 0-272 16,4-3 16-16,4-3-20 0,2-3-16 16,5-4 4-16,-1-5 0 15,-4-5-48-15,-2-3 36 0,3-4 24 16,-5-3 4-16,4-9 76 0,0-11 544 16,0-7-376-16,-2-6-84 0,3-2-55 15,3 4-109-15,0 1 0 0,7 7 0 16,-3 8 0-16,3 10 0 0,1 8-69 15,-5 7-119-15,-3 7 100 0,0 4 8 16,-3 1 4-16,-3-1 36 0,0-1 16 16,-2-1 12-16,-2-4 12 15,0-5 40-15,0-1-20 0,0-5 108 16,0 0 80-16,0-1-136 0,4-1 37 16,0-12-109-16,7-5 0 15,-1-5 0-15,2-3 0 0,-1 1 0 16,5 8 0-16,-5 3 0 0,-5 8 0 15,-2 4 0-15,0 2 0 0,0 6 0 16,2 10 0-16,-4 11 0 0,-2 8 0 16,0 4 0-16,0-3 0 0,0-5 0 15,5-4 0-15,1-5 0 16,4-4 0-16,0-7 0 0,11-9-1389 16,-6-2-228-16,-3-5-524 0</inkml:trace>
  <inkml:trace contextRef="#ctx0" brushRef="#br0" timeOffset="1956.44">17680 1397 6242 0,'0'0'1153'0,"0"0"-605"16,0 0-299-16,0 0-249 15,0 0 0-15,-37 58 0 0,33-28 0 16,4 3 0-16,0-1 0 0,4 1 0 15,10 0 0-15,3-2 0 0,4-3 0 16,1-5 0-16,9-5 0 0,0-9 0 16,0-5 0-16,-4-6 0 0,0-8 0 15,-10-5 0-15,-7-9 0 16,0-1 0-16,-10-7 0 0,4-3 0 16,-4 1 0-16,-4 2 0 0,4 8 0 15,-2 9 0-15,-2 8-577 0,4 6-1356 16,0 1-424-16</inkml:trace>
  <inkml:trace contextRef="#ctx0" brushRef="#br0" timeOffset="2183.29">18096 1477 7455 0,'0'0'737'15,"0"0"-737"-15,0 0 0 0,-27-42 0 16,25 38 0-16,-3 4 0 0,1 3 0 15,-2 12 0-15,-4 14 0 0,-1 9 0 16,5 6 0-16,2 4 0 16,0-5 0-16,4-3 0 0,4-7 0 15,2-6 0-15,13-9 0 0,2-9 0 16,6-9 0-16,4-5 0 0,2-14 0 16,0-10 0-16,-2-7 0 0,-2-7 0 15,-7-7-797-15,-7 10-484 0,-3-3-1864 0</inkml:trace>
  <inkml:trace contextRef="#ctx0" brushRef="#br0" timeOffset="2468.38">18342 1095 2613 0,'0'0'3341'0,"0"0"-1364"16,0 0-1716-16,0 0-261 15,-21 47 0-15,11-4 0 0,-1 8 0 16,9 2 0-16,2-1 0 0,6-4 0 16,1-2 0-16,-1 0 0 15,-2-2 0-15,2-6 0 0,-6-3 0 16,0-9 0-16,0-9 0 0,0-7 0 15,0-6 0-15,0-3 0 0,4-2 0 16,2-8 0-16,9-6 0 16,6-2 0-16,1 5 0 0,-1 5 0 0,-2 7 0 15,-3 6 0-15,-3 5 0 16,1 2 0-16,-2 3 0 0,-3 1 0 16,-3-2 0-16,-2-1 0 0,0 0 0 15,-2-5 0-15,2-2 0 0,0-1 0 16,-1-2 0-16,3 0 0 0,2 1-1533 15,0-5-1057-15</inkml:trace>
  <inkml:trace contextRef="#ctx0" brushRef="#br0" timeOffset="2993.31">19483 1675 1248 0,'0'0'2569'0,"14"-34"-1372"0,-12 19-553 0,0 2-36 16,-2-1 121-16,-2 1-233 0,-4 0-92 16,-4 0-107-16,-3 2-297 15,-3 1 0-15,-3 8 0 0,3 2 0 16,-1 4 0-16,3 7 0 0,-3 4 0 15,3 5 0-15,5 1 0 0,1 2 0 16,6 0 0-16,2 0 0 16,8-2 0-16,7-2 0 0,1-5 0 15,5-3 0-15,6-5 0 0,2-5 0 16,-2-1 0-16,-5-7 0 0,-1 0 0 16,-7-4 0-16,-3 0 0 0,-5 0 0 15,-4-4 0-15,-2 0 0 0,-2-4 0 16,-4 0 0-16,-3-1 0 0,1-2 0 15,-4 3 0-15,-1-1 0 0,3 5 0 16,0 3 0-16,4 5-337 0,1 1-743 16,5 3-73-16,7-1-268 15</inkml:trace>
  <inkml:trace contextRef="#ctx0" brushRef="#br0" timeOffset="3320.82">19869 1066 3861 0,'0'0'1781'0,"-31"-63"-1353"0,10 22 337 0,-1 4-157 15,1-1-232-15,-2 0-24 16,1 5-331-16,5 7-21 0,3 12 0 16,3 5 0-16,7 7 0 0,2 2 0 15,-2 5 0-15,-6 12 0 0,-7 13 0 16,-4 15 0-16,1 8 0 0,3 0 0 15,11-4 0-15,2-6 0 0,4 0 0 16,10 1 0-16,5 2 0 0,1 0 0 16,1 3 0-16,3 0 0 15,3 2 0-15,0-2 0 0,-7 0 0 16,-3-2 0-16,-5 2 0 0,-6-3 0 16,-2-2 0-16,0-4 0 15,-4-8 0-15,-2-7-117 0,0-10-571 16,4-5-52-16,-3-8-1205 0,-3-4-500 0</inkml:trace>
  <inkml:trace contextRef="#ctx0" brushRef="#br0" timeOffset="3459.99">19592 1570 5846 0,'0'0'1201'16,"42"-12"-521"-16,-11 6-215 0,6 1-465 16,2 2 0-16,-6-2 0 0,4 0 0 15,0-3 0-15,7-2 0 0,-13 0-537 16,4-6-2817-16</inkml:trace>
  <inkml:trace contextRef="#ctx0" brushRef="#br0" timeOffset="4304.04">20863 1032 2377 0,'0'0'2305'0,"13"-42"-2077"0,-11 32 676 15,0 7-200-15,-2 3-3 0,0 0 19 16,-2 6-644-16,-2 6-36 0,0 14 88 15,-3 15-119-15,12 14-9 0,5 7 0 16,6 1 0-16,1 0 0 0,4-4 0 16,-5 2 0-16,1 1 0 15,-5-5 0-15,-4-1 0 0,1-7 0 16,-3-7 0-16,0-7 0 0,-2-8 0 16,0-9 0-16,3-7-49 15,-5-5-1011-15,0-6-1690 0,0-5-1147 0</inkml:trace>
  <inkml:trace contextRef="#ctx0" brushRef="#br0" timeOffset="4663.13">21016 1730 2068 0,'0'0'1921'16,"0"0"-820"-16,0 0-701 0,0 0 188 16,0 0 173-16,0 0-337 15,0 0-56-15,0 0 193 0,17-50-561 16,-3 18 0-16,7-2 0 0,-4 1 0 15,-3 1 0-15,1 1 0 0,-3 1 0 16,0 3 0-16,-3 2 0 0,-3 4 0 16,-2 5 0-16,-2 8 0 0,-2 2 0 15,0 4 0-15,0-1 0 16,0 1-173-16,2 0-563 0,0 2-749 16,-2 0 201-16,4-1-209 0</inkml:trace>
  <inkml:trace contextRef="#ctx0" brushRef="#br0" timeOffset="4917.22">21180 1371 5526 0,'0'0'976'15,"0"0"17"-15,12 38-437 0,-4-16-415 16,1 4-141-16,1 3 0 0,-2 1 0 16,3 3 0-16,-1-1 0 15,4-1 0-15,1-2 0 0,-3-3 0 16,3-2 0-16,-3-6 0 0,-2-5 0 15,-3-5 0-15,-3-5 0 0,0-1 0 16,-2-2 0-16,2 0 0 16,-4-2 0-16,4-4 0 0,0-4 0 15,-2-1 0-15,3-3 0 0,-3 0-25 16,2-1-315-16,0-2 76 0,-2-2-164 16,-2-3-28-16,0 5-189 0,-2 2-1660 0</inkml:trace>
  <inkml:trace contextRef="#ctx0" brushRef="#br0" timeOffset="5263.96">21320 1805 7263 0,'0'0'852'0,"0"0"-775"16,6-34-77-16,3 7 0 0,1-3 0 15,2-2 0-15,-1-3 0 0,5-4 0 16,1-5 0-16,4-2 0 0,1-6 0 15,7-2 0-15,2 1 0 0,6 0 0 16,1 4 0-16,-7 5 0 0,-4 6 0 16,-13 5 0-16,-8 11-609 15,-6 2-4401-15</inkml:trace>
  <inkml:trace contextRef="#ctx0" brushRef="#br0" timeOffset="5963.98">21558 1780 5530 0,'0'0'836'0,"0"0"-375"0,0 0 291 0,0 0-336 0,0 0-219 16,0 0-197-16,52-25 0 15,-32 4 0-15,3-3 0 0,-2-1 0 16,-3 0 0-16,-1 2 0 0,-1 0 0 15,-5 5 0-15,-1 5 0 0,0 6 0 16,-7 4 0-16,3 3 0 16,-2 10 0-16,0 12 0 0,0 10 0 15,-2 11 0-15,-2 7 0 0,0 1 0 16,-6 4 0-16,2-2 0 0,-2-1 0 16,2-6 0-16,-1-5 0 0,3-7 0 15,0-7 0-15,2-4 0 0,4-9 0 16,-2-6-33-16,1-4-1055 0,1-4-2070 0</inkml:trace>
  <inkml:trace contextRef="#ctx0" brushRef="#br0" timeOffset="6117.64">21589 2082 6534 0,'0'0'901'0,"31"24"-144"0,6-12-757 16,9 0 0-16,5-7 0 0,-1-2 0 15,-2-3 0-15,-1-3 0 0,-6-1 0 16,-3-1 0-16,-1-6 0 16,-8-3 0-16,-9 2 0 0,-5-8-1954 0</inkml:trace>
  <inkml:trace contextRef="#ctx0" brushRef="#br0" timeOffset="7227.61">22802 995 5590 0,'0'0'592'0,"0"0"-151"0,0 0-69 15,0 0-92-15,23 33 80 0,-21 11 172 16,0 11-507-16,-2 3-25 0,0 4 0 16,2-3 0-16,5 2 0 15,-1-1 0-15,0 0 0 0,0-3 0 16,-4-4 0-16,0-2 0 0,-2-4 0 16,0-9 0-16,-2-5 0 0,0-10 0 15,0-9 0-15,0-5 0 16,2-8 0-16,0-2 0 0,0-12 0 15,2-16 0-15,8-10 0 0,5-7 0 16,6-1 0-16,1 11 0 16,1 5 0-16,-4 12 0 0,-5 11 0 15,-1 3 0-15,-7 5 0 0,0 5 0 16,-2 8 0-16,6 6 0 0,-3 7 0 16,-3-1 0-16,0 0 0 0,-2-4 0 15,-2 0 0-15,2-3 0 0,-2-4 0 16,2-4 0-16,0-3 0 0,0-4 0 15,0 0 0-15,7-3 0 0,1-5-1842 16,-2-3-283-16,5-11-2100 0</inkml:trace>
  <inkml:trace contextRef="#ctx0" brushRef="#br0" timeOffset="7367.71">23203 1535 3697 0,'0'0'4322'0,"0"0"-4149"15,0 0-173-15,-2 38 0 0,0-6 0 16,-2 1 0-16,0 0 0 0,4-6 0 15,0-2 0-15,6-2 0 0,2-7 0 16,1-4 0-16,1-6 0 16,0-9-133-16,-5-3-1155 0,3-9-2922 0</inkml:trace>
  <inkml:trace contextRef="#ctx0" brushRef="#br0" timeOffset="7475.73">23313 1069 7075 0,'0'0'148'0,"0"0"-24"15,0 0-124-15,0 0-36 0,0 0-997 16,0 0-227-16,-14 40-133 0</inkml:trace>
  <inkml:trace contextRef="#ctx0" brushRef="#br0" timeOffset="7722.97">23454 1078 7351 0,'0'0'841'0,"0"0"-841"16,0 0 0-16,-11 52 0 16,5-8 0-16,2 8 0 0,2 2 0 15,4-1 0-15,2 3 0 0,2 0 0 16,-2 1 0-16,3-2 0 0,-5 0 0 16,-2-1 0-16,0-1 0 0,-5-5 0 15,-3-8 0-15,-2-8 0 0,-5-13-485 16,-3-13-864-16,3-6 49 0,1-6-2054 0</inkml:trace>
  <inkml:trace contextRef="#ctx0" brushRef="#br0" timeOffset="7822">23330 1608 2537 0,'0'0'2121'0,"33"-39"-1489"15,-11 27 917-15,1 6-437 0,0 1-871 16,0 3-241-16,-3-1 0 0,-3 0 0 16,3 0 0-16,3-1 0 15,0-2 0-15,4-2 0 0,2 1 0 16,-4 1-401-16,-5 3-2200 0,-3-3-1817 0</inkml:trace>
  <inkml:trace contextRef="#ctx0" brushRef="#br0" timeOffset="8189.81">23879 1515 4033 0,'0'0'2730'15,"0"0"-2054"-15,17-43 77 0,-19 26-753 16,-4 0 0-16,-9 0 0 0,-3 3 0 16,-5 3 0-16,-2 6 0 15,2 5 0-15,1 7 0 0,-1 5 0 16,6 5 0-16,5 0 0 0,4 2 0 16,6 1 0-16,2 0 0 0,8 1 0 15,4-1 0-15,5-1 0 16,3-2 0-16,3-4 0 0,-2 0 0 15,-3-3 0-15,-1 1 0 0,-3 0 0 16,-3-1 0-16,-3 1 0 16,-2-1 0-16,-6 3 0 0,-2 3 0 15,-8 2 0-15,-7 2 0 0,-8-1 0 16,5-1 0-16,-5-4 0 0,2-5 0 16,7-4 0-16,5-5 0 0,5 0 0 15,4-3-1353-15,2-10-812 0</inkml:trace>
  <inkml:trace contextRef="#ctx0" brushRef="#br0" timeOffset="8571.09">24741 964 8019 0,'0'0'173'0,"0"0"-173"0,0 0 0 16,0 0 0-16,-18 60 0 0,12-3 0 16,3 11 0-16,3 9 0 15,3-1 0-15,5-3 0 0,0 0 0 16,5 2 0-16,1-3 0 0,-2-5 0 16,1-5 0-16,-5-5 0 0,0-6 0 15,-4-10 0-15,1-6 0 16,-5-15 0-16,0-9-993 0,-9-11-1732 0</inkml:trace>
  <inkml:trace contextRef="#ctx0" brushRef="#br0" timeOffset="8735.43">24448 1549 4846 0,'0'0'2637'0,"62"4"-1928"0,-17-2-709 15,-5-1 0-15,-1-1 0 0,2-4 0 16,1-9 0-16,1-4 0 0,7-11 0 15,1-5 0-15,-1-9 0 0,-11 7-1337 16,-8-3-1821-16</inkml:trace>
  <inkml:trace contextRef="#ctx0" brushRef="#br0" timeOffset="9015.39">25043 1073 6290 0,'-12'55'741'0,"-3"7"-393"16,-1 14 20-16,-1-1-16 0,1 2-259 15,1-3-93-15,3-4 0 0,4-8 0 16,3-7 0-16,5-9 0 16,0-9 0-16,2-12 0 0,7-10 0 0,-1-10 0 15,2-6 0-15,5-16 0 16,1-9 0-16,3-7 0 0,0-4 0 16,5-2 0-16,-3-1 0 0,-4 4 0 15,-3 10 0-15,-6 12 0 0,-1 13 0 16,-3 15 0-16,-2 12 0 0,-2 11 0 15,0 5 0-15,-2-3 0 0,0-4 0 16,2-3 0-16,0-7 0 0,4-6 0 16,0-7-129-16,0-7-983 15,2-5-1870-15</inkml:trace>
  <inkml:trace contextRef="#ctx0" brushRef="#br0" timeOffset="9247.44">25244 1723 7847 0,'0'0'345'16,"39"-4"-345"-16,-14-7 0 16,2-6 0-16,-3-3 0 0,-1-3 0 15,-6-1 0-15,-7-2 0 0,-6-1 0 16,-4 0 0-16,-8 3 0 0,-7 7 0 16,1 6 0-16,-7 11 0 0,3 10 0 15,-5 13 0-15,-2 13 0 0,2 11 0 16,3 4 0-16,3 2 0 0,11-3 0 15,10-9 0-15,11-6 0 0,14-13 0 16,12-9 0-16,9-13 0 0,7-14 0 16,-11-1-585-16,-1-13-1984 0</inkml:trace>
  <inkml:trace contextRef="#ctx0" brushRef="#br0" timeOffset="9635.6">26145 1808 6510 0,'0'59'557'0,"-2"6"291"0,-2 10-571 15,-5-6-277-15,1 0 0 0,0-5 0 16,2-3 0-16,0-7 0 0,-1-7 0 15,-1-6 0-15,4-10 0 0,0-10 0 16,2-10 0-16,2-9 0 16,0-3 0-16,0-17-469 0,0 1-2592 15,0-12-1445-15</inkml:trace>
  <inkml:trace contextRef="#ctx0" brushRef="#br0" timeOffset="9900.98">26083 1698 8192 0,'0'0'0'0,"21"-58"0"0,-3 28 0 16,3 3 0-16,4 1 0 15,2 2 0-15,-1 3 0 0,3 2 0 16,2 5 0-16,2 4 0 0,3 4 0 16,-1 6 0-16,-4 8 0 15,-6 8 0-15,-9 5 0 0,-6 4 0 16,-8 4 0-16,-2 1 0 0,-8 0 0 15,-6 1 0-15,-7-4 0 0,-2 0 0 16,-6-4 0-16,-2-4 0 16,2-4 0-16,-2-4 0 0,11-5 0 0,7-3 0 15,5-1 0-15,6-2-81 16,2 0-1055-16,4 1-245 0,9 0-1916 0</inkml:trace>
  <inkml:trace contextRef="#ctx0" brushRef="#br0" timeOffset="10416.54">26763 1648 2973 0,'0'0'4138'16,"-10"-46"-3470"-16,-3 21-255 15,-1 6-413-15,-1 3 0 0,1 5 0 16,1 7 0-16,1 4 0 0,0 8 0 16,-1 8 0-16,1 6 0 15,-3 6 0-15,3 3 0 0,0 4 0 16,1 4 0-16,3-1 0 0,2-2 0 15,4-8 0-15,2-8 0 0,10-9 0 16,9-8 0-16,8-7 0 16,6-11 0-16,0-7 0 0,4-8 0 0,-2-4 0 15,0-1 0-15,-6 0 0 16,-6 7 0-16,-5 5 0 0,-5 9 0 16,-3 5 0-16,-6 6 0 0,-2 3 0 15,0 6 0-15,1 7 0 0,-1 7 0 16,0 6 0-16,-2 2 0 0,-2-1 0 15,0-4 0-15,-1-3 0 0,3-4 0 16,0-1 0-16,0-5 0 0,0-3 0 16,0-4-241-16,0-2 33 15,0-1 156-15,3-5 52 0,1-9 8 16,4-9 76-16,0-4-64 0,3-1 52 16,1-2 104-16,4 5-88 0,1-1-35 15,4 1-53-15,-1 3 0 16,-1 5 0-16,-7 6 0 0,-1 7 0 15,-9 4 0-15,2 3 0 0,-4 9 0 16,2 12 0-16,-2 6 0 16,-2 6 0-16,-2-1 0 0,2-3 0 15,2 0 0-15,0-4 0 0,2-4 0 16,4-4 0-16,4-5 0 0,1-4 0 16,-1-6-633-16,0-3-876 0,-4-4-3641 0</inkml:trace>
  <inkml:trace contextRef="#ctx0" brushRef="#br0" timeOffset="10666.69">27172 1745 7259 0,'0'0'852'0,"0"0"-771"0,35-40-81 0,-16 23 0 16,-4-5 0-16,-1-3 0 0,0-4 0 16,-1-1 0-16,-5 3 0 15,-4 5 0-15,-2 9 0 0,-2 7 0 16,-4 4 0-16,-6 6 0 0,-7 9 0 15,-1 9 0-15,-5 9 0 0,-2 3 0 16,2 7 0-16,1 0 0 16,7-3 0-16,5-3 0 0,12-6 0 0,10-4 0 15,9-8 0-15,4-8 0 16,6-8 0-16,2-4-337 0,2-10-607 16,-2-6 183-16,-10 2-167 0,-5-5-2274 0</inkml:trace>
  <inkml:trace contextRef="#ctx0" brushRef="#br0" timeOffset="11068.81">27594 1038 7015 0,'0'0'1177'15,"0"0"-1177"-15,-2 36 0 0,-8 20 0 0,-3 20 0 16,3 12 0-16,2-2 0 0,6-9 0 16,2-5 0-16,2-7 0 15,4-7 0-15,4-8 0 0,0-8 0 16,5-12 0-16,-1-9 0 0,3-13 0 16,2-14-173-16,-5-7-2208 15,0-9-2121-15</inkml:trace>
  <inkml:trace contextRef="#ctx0" brushRef="#br0" timeOffset="11631.09">28111 936 6651 0,'0'0'864'0,"0"0"-372"0,0 0-307 0,0 0-185 0,-2-34 0 0,14 32 0 16,7 2 0-16,12 6 0 0,2 5 0 16,0 8 0-16,-2 2 0 15,-6 5 0-15,-3 3 0 0,-7 4 0 16,-7 5 0-16,-8 2 0 0,-6 1 0 16,-9-1 0-16,-1-1 0 15,-1-2 0-15,1-3 0 0,1-6 0 16,5-3 0-16,2-3 0 0,2-2 0 15,1-4 0-15,5-2 0 0,5 0 0 16,7-1 0-16,0 1 0 0,-1-3-601 16,-3 1-1448-16</inkml:trace>
  <inkml:trace contextRef="#ctx0" brushRef="#br0" timeOffset="11849.81">28183 1851 5578 0,'0'0'989'0,"0"0"-169"15,0 0-15-15,0 0-805 0,0 0 0 16,0 0 0-16,37 3 0 0,-30-6 0 16,-1 0 0-16,-4 1 0 15,0 1 0-15,-2 1 0 0,-2-3 0 16,-4 0 0-16,-9-6 0 0,1-1-561 15,1-6-3409-15</inkml:trace>
  <inkml:trace contextRef="#ctx0" brushRef="#br0" timeOffset="27214.57">14747 4600 2633 0,'0'0'1997'0,"0"0"-1261"16,0 0-296-16,0 0 337 16,0 0-413-16,0 0-128 0,0 0-16 15,0 0-220-15,0 0 32 0,-31 6 64 16,16 9-76-16,-1 2 12 0,1-2 0 16,5-2-24-16,0-2-8 0,1-3 8 15,5-3-8-15,0 0 0 0,2-5-24 16,-2 0-308-16,4 0 8 0,-4 0-593 15,4-3-191-15,4-4-257 0</inkml:trace>
  <inkml:trace contextRef="#ctx0" brushRef="#br0" timeOffset="27417.19">14718 4548 5254 0,'0'0'700'16,"0"0"-124"-16,0 0 313 0,0 0-653 15,0 0-220-15,0 0 8 0,19 38-4 16,-3-18-8-16,1-2 32 16,3-3-36-16,-3 1-8 0,3-1 4 15,-3-2-4-15,-3 0-64 0,-3-2-536 16,-5-4-89-16,-6 0-203 0,4-5-1077 16,-4-1-484-16</inkml:trace>
  <inkml:trace contextRef="#ctx0" brushRef="#br0" timeOffset="27803.24">14747 4604 4530 0,'0'0'800'0,"0"0"-276"0,0 0 353 15,0 0-541-15,0 0-56 0,0 0-12 16,0 0-216-16,0 0 0 0,0 0 48 16,-4 35-28-16,8-9 40 0,-2 4 77 15,2-1-189-15,-4 5 0 0,0 1 0 16,0 2 0-16,-4 0 0 0,2-1 0 15,-2 0 0-15,-2-4 0 0,1 0 0 16,1-6 0-16,4-1 0 16,0-2 0-16,0-5 0 0,0-2 0 15,0-4 0-15,0-6 0 0,4-3 0 16,-4-3-597-16,0 0-532 0,7-7-263 16</inkml:trace>
  <inkml:trace contextRef="#ctx0" brushRef="#br0" timeOffset="28702.98">14705 5138 1000 0,'0'0'2413'0,"0"0"-2065"16,0 0-24-16,0 0 917 0,0 0-353 15,0 0-267-15,0 0 271 0,0 0-427 16,0 0-465-16,38-6 0 16,-5 10 0-16,6 3 0 0,11 0 0 15,8 1 0-15,10-1 0 0,14-1 0 16,14-6 0-16,13-1 0 0,7-7 0 16,-5-3 0-16,-1-1 0 0,-9 1 0 15,-18-1 0-15,-25 2 0 0,-17-3-2282 0</inkml:trace>
  <inkml:trace contextRef="#ctx0" brushRef="#br0" timeOffset="30055.99">16477 4969 3905 0,'0'0'905'15,"0"0"-361"-15,4-49 520 0,-10 34-535 16,-4-2-77-16,-5 3 104 0,-1 2-352 15,-3 5-171-15,-4 4-33 0,3 6 0 16,-1 10 0-16,-2 11 0 16,-2 5 0-16,3 8 0 0,3 1 0 15,3 0 0-15,5-1 0 0,11-4 0 16,0-4 0-16,6-5 0 0,5-7 0 16,9-9 0-16,5-8 0 0,2-8 0 15,6-9 0-15,-2-4 0 0,-2-4 0 16,-6 0 0-16,-3 0 0 0,-7 5 0 15,-5 6 0-15,-2 4 0 0,-6 7 0 16,0 3 0-16,0 1 0 16,0 11 0-16,4 9 0 0,-1 6 0 15,1 7 0-15,0-1 0 0,2-5 0 16,0-4 0-16,9-4 0 0,-1-5 0 16,5-4-93-16,1-6-663 15,5-5-157-15,-8 0-1364 0,-1-6-1444 0</inkml:trace>
  <inkml:trace contextRef="#ctx0" brushRef="#br0" timeOffset="30534.18">16855 4884 3425 0,'0'0'3057'0,"0"0"-2488"0,0 0 283 16,-20-35-563-16,13 32-289 0,-3 3 0 16,0 10 0-16,-5 13 0 0,-1 6 0 15,-5 9 0-15,9 0 0 0,1-2 0 16,3 0 0-16,2 1 0 0,0-1 0 15,6-3 0-15,0-2 0 16,4-4 0-16,6-6 0 0,7-5 0 16,-1-7 0-16,11-5 0 0,0-4 0 15,-2-4 0-15,6-8-585 0,-15 4-684 16,5-4-2176-16</inkml:trace>
  <inkml:trace contextRef="#ctx0" brushRef="#br0" timeOffset="30856.15">17035 4995 4562 0,'0'0'1088'0,"0"0"-276"0,0 0 289 16,0 0-581-16,0 0-411 0,0 0-109 16,-39-24 0-16,24 42 0 0,5 7 0 15,-2 4 0-15,1 3 0 0,3-1 0 16,8-1 0-16,0-2 0 0,4 0 0 15,2-6 0-15,9-2 0 0,-1-6 0 16,3-4 0-16,-1-5 0 16,7-5 0-16,0-7 0 0,0-7 0 15,-3-4 0-15,-3-5 0 0,-7-3 0 16,0-1 0-16,-5-3 0 0,-3 4 0 16,-2 0 0-16,0 2 0 15,-7 3 0-15,3 3 0 0,2 3 0 16,-2 4 0-16,0 4 0 0,4 2-701 15,4-1-107-15,2 3-961 0,-2-2 1369 16,7-1-1269-16</inkml:trace>
  <inkml:trace contextRef="#ctx0" brushRef="#br0" timeOffset="31074.1">17192 4949 5518 0,'0'0'1000'0,"0"0"-467"0,-16 45 227 15,12-18-468-15,-5 4-203 0,9-2-89 16,0 0 0-16,9-1 0 0,5-5 0 15,7-3 0-15,4-8 0 0,3-4 0 16,3-6 0-16,7-2 0 16,-7-3 0-16,0-8 0 0,-9-3 0 15,-7-4 0-15,-5 3 0 0,-4-4 0 16,-6-1 0-16,0 1 0 0,0-1 0 16,-2 3 0-16,-2 1 0 15,0 5 0-15,-2 2-401 0,4 7-896 16,0-3-419-16</inkml:trace>
  <inkml:trace contextRef="#ctx0" brushRef="#br0" timeOffset="31402.76">17560 4895 6426 0,'0'0'1037'0,"0"0"-308"15,0 0-729-15,0 0 0 0,0 0 0 16,0 0 0-16,-33-25 0 0,17 25 0 15,-3 3 0-15,0 3 0 0,5 3 0 16,4 2 0-16,-1-1 0 0,9 0 0 16,2-3 0-16,0-1 0 15,2 0 0-15,9 0 0 0,9 0 0 16,7 1 0-16,4-4 0 0,-4 2 0 16,0 1 0-16,0 0 0 15,-5 1 0-15,-3 0 0 0,-2 2 0 16,-9-2 0-16,-4 0 0 0,-2 3 0 15,-4 2 0-15,-6 2 0 0,-9 3 0 16,-3 1 0-16,-3 0 0 16,-6-1 0-16,2 1 0 0,0-2 0 15,2-6 0-15,5 0 0 0,7-9 0 16,3-5-269-16,10-4-775 0,0-7-2158 0</inkml:trace>
  <inkml:trace contextRef="#ctx0" brushRef="#br0" timeOffset="31615.96">17806 4540 7539 0,'0'0'653'0,"0"0"-653"15,0 0 0-15,0 0 0 0,0 0 0 16,-14 43 0-16,12-3 0 0,-2 7 0 16,4 3 0-16,0-2 0 0,0 7 0 15,0-1 0-15,-7 2 0 16,1-5 0-16,-2-5 0 0,2-4 0 15,1-8 0-15,3-9-561 0,-2-11-1248 16,0-9-564-16</inkml:trace>
  <inkml:trace contextRef="#ctx0" brushRef="#br0" timeOffset="31754.18">17695 4956 6306 0,'0'0'805'0,"0"0"119"15,0 0-767-15,49-18-157 0,-28 12 0 16,0-1 0-16,-1 2 0 0,-1-1 0 15,-3 3 0-15,-3 0 0 0,1 3 0 16,-8 0-49-16,1 0-1255 16,-3 0-2470-16</inkml:trace>
  <inkml:trace contextRef="#ctx0" brushRef="#br0" timeOffset="31895.29">17969 4906 5534 0,'0'0'2149'0,"0"0"-1685"16,-6 46-419-16,2-20-45 0,-2 1 0 15,6 0 0-15,-4-3 0 0,2 0 0 16,2-5 0-16,2-1 0 16,2-5 0-16,2-5 0 0,-2-3 0 15,0-3-1465-15,3-4-1061 0</inkml:trace>
  <inkml:trace contextRef="#ctx0" brushRef="#br0" timeOffset="32008.31">18073 4699 6679 0,'0'0'1236'0,"0"0"-959"0,0 0-277 16,0 0 0-16,0 0 0 0,12 53 0 16,-3-31 0-16,3 2-881 15,-4-11-2065-15,3 0-1415 0</inkml:trace>
  <inkml:trace contextRef="#ctx0" brushRef="#br0" timeOffset="32194.44">18220 4914 6843 0,'0'0'1336'0,"0"0"-1323"16,0 0-13-16,0 0 0 16,-46-13 0-16,25 26 0 0,-5 11 0 15,5 4 0-15,0 3 0 0,9-1 0 16,6-3 0-16,6-2 0 0,12-5 0 16,5-3 0-16,9-6 0 0,3-5 0 15,4-4 0-15,5-4 0 0,-3-7 0 16,-12 1-1481-16,3-5-2033 0</inkml:trace>
  <inkml:trace contextRef="#ctx0" brushRef="#br0" timeOffset="32697.2">18836 4875 5490 0,'0'0'1373'0,"0"0"-553"16,0 0-340-16,6 62-451 0,-8-24-29 16,-2 2 0-16,-1-3 0 0,5-9 0 15,0-4 0-15,5-4 0 0,1-8-53 16,-2-5-951-16,2-5-473 0</inkml:trace>
  <inkml:trace contextRef="#ctx0" brushRef="#br0" timeOffset="32846.87">18902 4613 4986 0,'0'0'668'15,"0"0"-260"-15,0 0-400 16,2 35-8-16,4-16-772 0,-2 3-1313 0</inkml:trace>
  <inkml:trace contextRef="#ctx0" brushRef="#br0" timeOffset="33064.11">18935 5118 6138 0,'0'0'793'0,"0"0"291"16,0 0-907-16,0 0-177 0,0 0 0 15,12-33 0-15,9-3 0 0,0-3 0 16,-1 2 0-16,1 8 0 0,-11 5 0 15,3 10 0-15,-9 6 0 0,0 6 0 16,-2 2 0-16,2 10 0 0,0 5 0 16,2 8 0-16,-1 2 0 15,-1 2 0-15,-2-2 0 0,2-1 0 16,2-3 0-16,0-2 0 0,5-5 0 16,-1-6-989-16,-4-3-808 15,2-5-1036-15</inkml:trace>
  <inkml:trace contextRef="#ctx0" brushRef="#br0" timeOffset="33266.91">19292 4473 4994 0,'0'0'2029'0,"0"0"-897"16,0 0-1095-16,0 0-37 0,0 48 0 15,-4-13 0-15,4 9 0 0,-2 5 0 16,2 1 0-16,0 5 0 0,2 2 0 15,2 1 0-15,-4 0 0 0,0-2 0 16,-4-4 0-16,-2-3 0 16,0-8 0-16,0-14-601 0,-3-4-1288 0</inkml:trace>
  <inkml:trace contextRef="#ctx0" brushRef="#br0" timeOffset="33403.76">19170 4932 5974 0,'0'0'637'15,"0"0"247"-15,0 0-187 0,0 0-697 16,0 0 0-16,38-23 0 16,-22 21 0-16,9 2 0 0,-2 0 0 15,-3 0 0-15,5 0 0 0,-2 0 0 16,0 0-161-16,-9 0-1279 0,-3 0-3267 0</inkml:trace>
  <inkml:trace contextRef="#ctx0" brushRef="#br0" timeOffset="33933.25">19419 4996 7055 0,'0'0'896'0,"0"0"-655"16,35-31-241-16,-19 12 0 0,-3-2 0 16,1-2 0-16,-4-2 0 0,-3-3 0 15,-1-3 0-15,-2-1 0 16,-4 0 0-16,0 7 0 0,-2 9 0 15,0 7 0-15,0 8 0 0,-4 4 0 16,-3 12 0-16,-5 14 0 16,-1 9 0-16,1 5 0 0,-1 0 0 15,11-5 0-15,2-3 0 0,2-3 0 16,11-7 0-16,5-2 0 0,5-9 0 16,-1-5 0-16,5-5 0 0,0-4 0 15,-4-2 0-15,-1-8 0 0,-1-3 0 16,-2-2 0-16,-7 4 0 0,-4 3 0 15,-2 4 0-15,-2 4 0 0,2 0 0 16,1 5-29-16,1 7-59 16,0 6 84-16,0-1-16 0,-2 0 20 15,2-6 4-15,-6-7 20 0,3 0-24 16,-3-4 113-16,0-1-113 0,2-10 0 16,-2-7 0-16,6-5 0 15,-4-6 0-15,4-1 0 0,0 4 0 16,0-1 0-16,3 8 0 0,-3 1 0 15,-2 9 0-15,-2 5 0 0,2 3 0 16,0 2 0-16,-2 10 0 16,7 8 0-16,-7 4 0 0,4 3 0 15,-2-3 0-15,-4-1 0 0,0-2 0 16,0-1 0-16,6-5 0 0,-4-3-1573 16,0-4-332-16,-2-5-1789 0</inkml:trace>
  <inkml:trace contextRef="#ctx0" brushRef="#br0" timeOffset="34287.35">20086 4792 7083 0,'0'0'864'0,"0"0"-619"0,0 0-245 0,0 0 0 0,0 0 0 16,0 0 0-16,0 0 0 0,-43-32 0 15,24 38 0-15,3 1 0 16,-1 1 0-16,3 3 0 0,-3-3 0 15,7 3 0-15,4-3 0 0,1-1 0 16,5 2 0-16,5 1 0 16,1 2 0-16,10 5 0 0,5-2 0 15,0-1 0-15,3 1 0 0,-1-1 0 16,2-1 0-16,-4-2 0 0,-5-2 0 16,-5-3 0-16,-7-2 0 0,-2-1 0 15,-2 1 0-15,0 2 0 0,-11 1 0 16,-5 0 0-16,-5 0 0 0,-6-2 0 15,5-3 0-15,-1-2 0 0,6 0 0 16,1-1 0-16,5-1 0 16,9-1 0-16,0 2 0 0,2-5 0 15,4-6-1585-15,3 0-500 0,7-4-1525 0</inkml:trace>
  <inkml:trace contextRef="#ctx0" brushRef="#br0" timeOffset="34418.19">20250 4780 7607 0,'0'0'585'16,"0"0"-585"-16,-19 58 0 16,11-23 0-16,4-1 0 0,-3-2 0 15,5-2 0-15,2-3 0 0,0-3 0 16,0-2 0-16,0-4 0 0,0-4 0 16,0-4-97-16,0-8-1015 0,0-2-2186 0</inkml:trace>
  <inkml:trace contextRef="#ctx0" brushRef="#br0" timeOffset="34566.03">20318 4345 7955 0,'0'0'237'16,"0"0"-237"-16,0 0 0 0,0 0 0 16,0 0 0-16,-19 51 0 0,19-33-1553 15,2-4-4098-15</inkml:trace>
  <inkml:trace contextRef="#ctx0" brushRef="#br0" timeOffset="34782.06">20367 4543 7319 0,'0'0'420'0,"0"0"-180"0,0 0-27 15,0 0-213-15,0 0 0 0,17 64 0 16,-11-26 0-16,-6 3 0 0,0 2 0 15,-4 2 0-15,0 2 0 0,-2-2 0 16,-5-3 0-16,-1-4 0 0,6-9 0 16,4-7 0-16,2-9 0 15,4-8-337-15,0-4-735 0,10-8-285 0</inkml:trace>
  <inkml:trace contextRef="#ctx0" brushRef="#br0" timeOffset="35495.26">20233 4776 6747 0,'0'0'560'16,"0"0"84"-16,0 0-403 0,0 0-241 15,37-28 0-15,-8 21 0 0,-2 1 0 16,2 2 0-16,0 0 0 0,-2-1 0 16,4-1 0-16,-4-1-229 0,-3 1-459 15,-5 0-277-15,-4-1 221 16,-5 2-76-16,-6 2-561 0,-2-1 1261 15,-2 3 120-15,0-2 1253 0,0 1-409 16,-4 1-184-16,-2 1 61 16,0 6-293-16,1 6-64 0,-1 7-128 15,2 1-212-15,4 2-4 0,0-2-20 16,6-4-4-16,-2 1-12 0,3-3-92 16,-3-5 20-16,-4 0 88 0,6-5-4 15,-4-1 20-15,0-2-4 0,2-1 252 16,2 0 0-16,3-6-203 0,3-8-61 15,5-4 0-15,-3 0 0 0,3 2 0 16,-5 5 0-16,-2 3 0 0,1 2 0 16,-7 2 0-16,2 4 0 15,-2 1 0-15,4 9 0 0,3 5 0 16,-3 8 0-16,2 3 0 0,-1 2 0 16,-7 1 0-16,4 0 0 0,-6 3 0 15,0 3 0-15,-6 2 0 16,-7 3 0-16,-5 1 0 0,-5 3 0 15,-6 2 0-15,-6-2 0 0,0-1 0 16,2-6 0-16,2-6 0 16,2-7 0-16,2-6 0 0,4-7 0 15,4-5 0-15,3-6 0 0,4-1 0 16,5-11 0-16,-1-6 0 0,8-7 0 16,8-7 0-16,1 3 0 0,7-1 0 15,5 4 0-15,2-2 0 0,5 0 0 16,6 2 0-16,1 0 0 0,8 3 0 15,-2 2 0-15,1 3 0 0,-5 1 0 16,4-4 0-16,-14 6 0 16,0-3-2462-16</inkml:trace>
  <inkml:trace contextRef="#ctx0" brushRef="#br0" timeOffset="41759.21">16161 3143 2917 0,'0'0'120'0,"0"0"2333"16,0 0-1817-16,0 0-216 0,-9 41 297 15,7-22-449-15,2 3-52 0,0 2 92 16,0 4-171-16,0 3-137 0,2 4 0 15,-2 2 0-15,0 0 0 0,0 1 0 16,-2-5 0-16,-2-4 0 0,4-8 0 16,0-7 0-16,0-8-417 0,0-4-1120 15,0-2-235-15,6-9-834 0</inkml:trace>
  <inkml:trace contextRef="#ctx0" brushRef="#br0" timeOffset="42398.43">16208 3151 3745 0,'0'0'737'0,"0"0"-129"0,0 0 52 0,0 0-292 0,0 0 60 15,79-3 345-15,-15-2-461 16,10 2-56-16,9-2 49 0,-4 0-305 0,-1 3 0 15,1-1 0-15,-1 2 0 16,-3 0 0-16,-3 1 0 0,-6-2 0 16,-10-2 0-16,-2-1 0 0,-7-2-197 15,-5-1-551-15,-18 2-1217 0,-13-2-548 16</inkml:trace>
  <inkml:trace contextRef="#ctx0" brushRef="#br0" timeOffset="43046.14">16103 3512 2521 0,'0'0'336'0,"0"0"-32"16,0 0 644-16,0 0-283 0,0 0 23 16,0 0 328-16,0 0-507 0,0 0-157 15,0 0 92-15,-21-8-320 0,11-7-28 16,0-1 32-16,-5-1-67 15,3-1-61-15,-3 3 0 0,-1-1 0 16,1 2 0-16,-1 2 0 0,5 4 0 16,1 5 0-16,8 1 0 0,-2 2 0 15,4 4 0-15,0 7 0 16,10 5 0-16,7 4 0 0,-1 1 0 16,5-2 0-16,0-4 0 0,-1 0 0 15,-5 0 0-15,-3-4 0 0,3-1 0 16,-5-4 0-16,-4-3 0 0,-2 0 0 15,-2-2 0-15,-2-1 0 0,4 0 0 16,1 0 0-16,1-3 0 0,10-8 0 16,5-4 0-16,4-5 0 15,4-1 0-15,0 2 0 0,0 4 0 16,-5-2 0-16,-7 5-345 0,-7-3-1432 0</inkml:trace>
  <inkml:trace contextRef="#ctx0" brushRef="#br0" timeOffset="46506.49">17728 2924 4510 0,'-13'-33'1444'0,"-1"4"-1096"0,-1-3 29 0,-1 5-29 15,-1 6-300-15,7 7-24 16,0 9 44-16,-1 6-8 0,-1 17-4 16,-7 10 88-16,-4 11-64 0,3 6 24 15,3-1-40-15,3 0-52 0,3-3-12 16,9-6 20-16,4-8-16 0,9-8-4 15,12-8 12-15,1-8-4 16,7-4 8-16,7-11 64 0,-1-4-76 16,0-7 8-16,0 2-8 0,-8-3-4 15,-6 2-60-15,-7 3-108 0,-5 3 32 16,-3 8 136-16,-6 3 0 16,-2 5 0-16,0 5 0 0,0 8 0 15,0 5 4-15,0 1 28 0,0 0-32 16,0-3 0-16,0-4 0 0,10-1 0 15,1-5-172-15,5-4-224 0,3-2-445 16,-3-4 37-16,-3-1-181 0,-3-3-1636 16</inkml:trace>
  <inkml:trace contextRef="#ctx0" brushRef="#br0" timeOffset="46749.25">18031 3041 4237 0,'0'0'689'0,"0"0"-29"0,0 0-404 16,0 0-112-16,0 0 52 0,0 0-180 15,0 0 152-15,0 0 357 0,0 0-269 16,-35-8 44-16,29-12 124 16,0-4-240-16,6-2-47 0,0 2-137 15,2-1 0-15,6 0 0 0,3 2 0 16,1 1 0-16,2 2 0 0,3 5 0 15,2 2 0-15,-3 4 0 0,1 4 0 16,-5 3-9-16,-4 2-595 0,-1 0-1093 16,-7 2 261-16,0 6-417 0</inkml:trace>
  <inkml:trace contextRef="#ctx0" brushRef="#br0" timeOffset="47035.67">18253 2987 4305 0,'0'0'841'0,"47"-35"535"0,-26 14-719 16,-5-1-241-16,-5 0 64 0,-7-4-363 15,0 0-117-15,-4 2 0 0,-4 4 0 16,0 5 0-16,-2 7 0 16,1 5 0-16,-11 6 0 0,-1 10 0 15,-7 8 0-15,1 5 0 0,2 6 0 16,0 1 0-16,7-1 0 0,4 1 0 15,3-2 0-15,12-4 0 0,7-4-369 16,7-5 101-16,7-6 24 0,12-7-284 16,3-5 267-16,7-3-19 15,-5-8-404-15,-2-3-224 0,-14 2-133 16,2-6-2160-16</inkml:trace>
  <inkml:trace contextRef="#ctx0" brushRef="#br0" timeOffset="47259.29">18610 2837 2180 0,'0'0'1849'0,"-16"-39"-736"16,-1 24 384-16,3 6-917 0,1 8-148 15,-1 4-44-15,-1 7-308 16,-1 6-7-16,1 2-73 0,3 4 0 16,2-3 0-16,3 0 0 0,3-1 0 15,4-4 0-15,0 0 0 0,7-1-41 16,-3-3 21-16,6-2 12 16,-4-3-28-16,5-4 36 0,5-1 16 15,-1 0 4-15,1-6-20 0,9-1 44 16,-4 3-36-16,-1 3-8 0,-1 1 0 15,-1 6-24-15,-1 5 24 0,0 3 28 16,1 5-24-16,-1 7 5 0,1 3-9 16,5 3 0-16,0-4 0 15,4-1 0-15,-7-9-837 0,1-4-996 0</inkml:trace>
  <inkml:trace contextRef="#ctx0" brushRef="#br0" timeOffset="48101.09">18304 3821 3089 0,'0'0'1637'0,"0"0"-949"15,-58-7-112-15,17 5-136 0,-6 0-19 16,1 1-117-16,-10 0-132 0,-4 0 24 16,-4 1-184-16,-8 2-4 15,-2 5 0-15,-5 2 0 0,0 6-8 16,-1 4 0-16,7 5 0 0,5 2 0 16,10 2 40-16,11-2-32 0,14 1 8 15,8-4-16-15,15-4-12 16,5-1-4-16,5-7-44 0,13-2-312 15,-1-3-8-15,9-6-465 0,4 0 141 16,-9-5-68-16,-3-3-2174 0</inkml:trace>
  <inkml:trace contextRef="#ctx0" brushRef="#br0" timeOffset="48918.56">17186 3989 2761 0,'0'0'1937'0,"0"0"-1697"16,0 0-8-16,0 0 460 0,0 0-448 16,0 0-168-16,0 0-36 15,0 0-28-15,0 0-12 0,21 33 24 16,-21-26-4-16,-4-2-16 0,2-1 36 16,-3-3-20-16,1 0 20 0,-2-1 116 15,2-1 93-15,2-6 19 0,-2-7 44 16,4-5-220-16,0-6 12 0,8-7 20 15,0-1-116-15,7-4 8 0,-5 0 32 16,11 4-44-16,-5 2 4 0,1 10 104 16,-1 3-108-16,-1 7 24 15,-1 8-28-15,-1 5-12 0,-5 9-8 16,-2 7 20-16,-6 3-48 0,0 5 48 16,-6 3 0-16,-9 3 4 0,5 2-4 15,-6-4 8-15,1 1 4 16,-1-5-12-16,5-2 4 0,-1-3 12 15,-1-2 24-15,1-2 124 0,8-5-120 16,-2-1 21-16,6-6-65 0,0-1 0 16,14 2 0-16,19-1 0 15,15-2 0-15,14-3 0 0,10-3-53 16,3-8-707-16,-22 2-129 0,1-8-4705 0</inkml:trace>
  <inkml:trace contextRef="#ctx0" brushRef="#br0" timeOffset="50288.94">18745 3700 3153 0,'0'0'1829'0,"0"0"-1085"0,0 0-276 0,0 0 69 16,0 0 183-16,0 0-500 0,0 0-140 15,0 0-64-15,-9 37-8 0,9 3 40 16,-4 2 4-16,-2-4-36 15,4 2 0-15,-6-4 112 0,2-3-112 16,1-6 16-16,-1-8-12 0,6-8-4 16,-2-5-16-16,2-5 44 15,0-1-15-15,2-8-29 0,2-8 0 16,7-14 0-16,-1-4 0 0,2-6 0 16,3 2 0-16,1 2 0 0,-1 4 0 15,1 6 0-15,-5 6 0 0,-5 9 0 16,0 7 0-16,-2 4 0 0,0 3 0 15,3 10 0-15,1 10 0 0,0 5 0 16,-2 5 0-16,-2-1 0 0,3-1 0 16,1-5 0-16,-4 2 0 0,2-4 0 15,0-1 0-15,1-5 0 16,-3-4-661-16,0-6-620 0,-2-4-583 16</inkml:trace>
  <inkml:trace contextRef="#ctx0" brushRef="#br0" timeOffset="50678.72">19115 3810 1276 0,'0'0'3194'0,"0"0"-1690"0,0 0-727 0,0 0-101 0,-11-34 40 16,5 28-667-16,-4 1-49 0,-1 5 0 16,-3 5 0-16,-3 9 0 0,7 5 0 15,2 2 0-15,0 3 0 16,8 0 0-16,0 0 0 0,6-3 0 16,2-1 0-16,4-4 0 0,3-3 0 15,1-5 0-15,5-3 0 16,0-5 0-16,-1-5 0 0,-3-6 0 15,-3 0 0-15,-3-4 0 0,-5-2 0 16,-4-3 0-16,-2-2 0 0,0-2 0 16,-2-1 0-16,-2 1 0 15,-2 0 0-15,2 2 0 0,-3 1 0 16,1 4-193-16,2 5-323 0,0 4-845 16,4 5-287-16,0 2-449 0</inkml:trace>
  <inkml:trace contextRef="#ctx0" brushRef="#br0" timeOffset="50882.62">19224 3924 3841 0,'0'0'593'0,"0"0"-49"16,0 0 328-16,0 0-492 0,0 0-84 16,0 0 393-16,0 0-89 0,35-3-223 15,-28-25-377-15,-1-4 0 16,-6 0 0-16,6 5 0 0,-2 2 0 15,6 3 0-15,1 2 0 0,-5 4 0 16,8 3 0-16,-1 1 0 0,1-1 0 16,-1 3-1726-16,-3 0-4672 0</inkml:trace>
  <inkml:trace contextRef="#ctx0" brushRef="#br0" timeOffset="51476.63">19551 3763 4734 0,'0'0'1400'16,"0"0"-1116"-16,0 45 305 0,0-22 91 16,4-1-544-16,-2-3-52 0,0 0 28 15,0-5-100-15,-2-2 12 0,0-6-12 16,0-2 0-16,0-1-12 0,0-3 56 15,0 0-52-15,4-10 49 0,0-9-53 16,5-7 0-16,1-4 0 0,5-1 0 16,1 2 0-16,1 4 0 15,-3 7 0-15,-4 6 0 0,-1 6 0 16,-7 5 0-16,2 1 0 0,-2 7 0 16,2 6 0-16,0 1-33 0,-2 2 13 15,2-3 20-15,-4-4-28 16,2-2 28-16,1-3-8 0,-1-2-4 15,4-1 12-15,-2-1 32 0,2 0-32 16,-2-3 69-16,7-3-69 0,-5-1 0 16,0-2 0-16,-2 2 0 15,0 1 0-15,-2 2 0 0,0 2 0 16,-2 2 0-16,2 5 0 0,-2 9 0 16,0 11 0-16,0 5 0 0,0 1 0 15,0-3 0-15,5-6 0 0,1-4 0 16,4-6 0-16,5-3 0 0,1-7 0 15,1-4 0-15,-1-8-461 0,-1-5-732 16,-1 1-163-16,-4-3-413 0</inkml:trace>
  <inkml:trace contextRef="#ctx0" brushRef="#br0" timeOffset="51846.16">19981 3766 3897 0,'0'0'1241'0,"0"0"284"0,0 0-745 16,-17-34-244-16,9 23-323 0,0 3-213 16,-1 5 0-16,7 2 0 0,-6 1 0 15,0 7 0-15,-7 7 0 16,1 8 0-16,4 2 0 0,3 2 0 16,3-6 0-16,4 1 0 0,0-5 0 15,8-1 0-15,-1-4 0 0,3-2 0 16,0-5 0-16,5-3 0 0,3-1 0 15,3-8 0-15,0-5 0 0,4 0 0 16,-3-2 0-16,-5 2 0 16,-3-1 0-16,-3 3 0 0,-5 2 0 15,0 5 0-15,-4 1 0 0,0 1 0 16,-2 1 0-16,0 1 0 0,0 9 0 16,0 8 0-16,-2 5 0 0,0 3 0 15,0 0 0-15,2-7 0 16,2-3 0-16,2-4-353 0,0-6-763 15,0-3-381-15</inkml:trace>
  <inkml:trace contextRef="#ctx0" brushRef="#br0" timeOffset="52048.2">20219 3322 5790 0,'0'0'2402'16,"0"0"-2402"-16,-13 68 0 0,5-20 0 15,2 8 0-15,2-1 0 0,1 1 0 16,3 0 0-16,3-1 0 0,1-3 0 16,6 1 0-16,-4-6 0 15,5-4 0-15,-1-5 0 0,0-6 0 16,-2-13 0-16,-1-7-1978 0,-3-10-1927 0</inkml:trace>
  <inkml:trace contextRef="#ctx0" brushRef="#br0" timeOffset="53696.67">20768 3680 1896 0,'0'0'2922'0,"0"0"-1846"15,0 0 109-15,0 0-541 0,0 0-240 16,0 0-339-16,0 0-65 0,-4 45 0 16,4-9 0-16,0 3 0 0,4-1 0 15,-2-6 0-15,3 0 0 16,-1-4 0-16,2-6 0 0,-2-6 0 15,0-6 0-15,2-6 0 0,5-4 0 16,1-8 0-16,3-6 0 0,-1-8 0 16,-2-5 0-16,5-3 0 15,-7 0 0-15,5-3 0 0,-3 4 0 16,3 1 0-16,-5 4 0 0,0 6 0 16,-3 8 0-16,-1 4 0 0,-4 5-2050 15,0 0-1119-15</inkml:trace>
  <inkml:trace contextRef="#ctx0" brushRef="#br0" timeOffset="53951.17">20979 3837 5086 0,'0'0'844'0,"0"0"433"0,56-10-649 0,-39-1-271 16,-1-3-357-16,-4-1 0 0,-1-2 0 15,-3 2 0-15,-4-2 0 16,-4 1 0-16,-2 1 0 0,-4 1 0 15,0 2 0-15,-5 5 0 0,-1 0 0 16,-7 6 0-16,5 3 0 0,-3 11 0 16,3 6 0-16,-3 7 0 0,1 5 0 15,3 1 0-15,5 2 0 16,6-2 0-16,4-3 0 0,13-7 0 16,1-5 0-16,9-4 0 0,6-7 0 15,4-2-61-15,7-4-471 0,-1-4 52 16,4-5-205-16,-12 0-635 0,-2-3-2074 0</inkml:trace>
  <inkml:trace contextRef="#ctx0" brushRef="#br0" timeOffset="54177.82">21415 3715 3533 0,'0'0'3418'0,"0"0"-2686"0,-31-37-223 15,15 33-509-15,5 3 0 0,-1 3 0 16,0 10 0-16,1 6 0 15,-1 3 0-15,6 5 0 0,2 1 0 16,4 2 0-16,0 0 0 0,8-2 0 16,4 0 0-16,1-7 0 15,5-2 0-15,5-7 0 0,2-8 0 16,2-3 0-16,4-9 0 0,-4-11-497 16,-3 4-583-16,-3-7-549 0</inkml:trace>
  <inkml:trace contextRef="#ctx0" brushRef="#br0" timeOffset="54378.53">21599 3257 6382 0,'0'0'489'0,"0"0"131"16,0 0 81-16,0 0-701 0,-12 52 0 16,8-14 0-16,2 8 0 0,0 4 0 15,0 0 0-15,2 6 0 16,0 2 0-16,2-1 0 0,2-3 0 15,2-2 0-15,4-7 0 0,1-4 0 16,-3-9 0-16,-6-10-773 0,2-11-1760 16,-4-9-2041-16</inkml:trace>
  <inkml:trace contextRef="#ctx0" brushRef="#br0" timeOffset="54518.75">21517 3664 6070 0,'0'0'961'16,"0"0"-345"-16,45-30-71 0,-24 25-545 15,-1 1 0-15,3 2 0 0,-2 2 0 16,4 0 0-16,-3 0 0 0,-1 1-265 16,4 5-835-16,-9-2-253 15,-1 1-2709-15</inkml:trace>
  <inkml:trace contextRef="#ctx0" brushRef="#br0" timeOffset="54754.21">21862 3662 5618 0,'0'0'993'0,"0"0"211"0,0 0-827 15,-35-1-377-15,20 8 0 0,-3 6 0 16,-3 6 0-16,7 6 0 0,-3 2 0 16,7 2 0-16,3 1 0 15,12-4 0-15,7-4 0 0,7-6 0 16,3-3 0-16,-1-6 0 0,6-7 0 16,-2-3 0-16,-5-9 0 0,-3-2 0 15,-5-3 0-15,-8-2 0 0,3-1 0 16,-5 1 0-16,-2-2 0 0,-4 0 0 15,-3 2 0-15,-1 3-13 0,4 6-1067 16,0 3 163-16,-2 3-255 16,4 4-1641-16</inkml:trace>
  <inkml:trace contextRef="#ctx0" brushRef="#br0" timeOffset="54940.12">21936 3799 3781 0,'0'0'1389'16,"0"0"-529"-16,0 0 209 0,0 0-665 15,0 0-92-15,0 0 65 0,0 0-377 16,0 0 0-16,0 0 0 0,17-28 0 16,-13 5 0-16,2-2 0 0,2 2 0 15,5 4 0-15,1 0 0 16,11-1 0-16,2 2 0 0,6 0 0 16,4 0 0-16,3-1 0 0,-7 4-409 15,-2-4-2340-15</inkml:trace>
  <inkml:trace contextRef="#ctx0" brushRef="#br0" timeOffset="55407.81">22895 3247 7595 0,'0'0'304'0,"0"0"-208"0,-31 41 101 0,23-8-197 16,2 10 0-16,6 2 0 15,0 3 0-15,2 3 0 0,2-1 0 16,-2-1 0-16,-2-1 0 0,-2-3 0 16,-2-3 0-16,-4-6 0 15,-3-3 0-15,-1-5 0 0,0-10-1686 16,-1-4-671-16</inkml:trace>
  <inkml:trace contextRef="#ctx0" brushRef="#br0" timeOffset="55548.78">22753 3701 5586 0,'0'0'804'0,"39"-27"-179"0,-18 18 552 16,-1 2-1177-16,1 2 0 15,2 1 0-15,2 3 0 0,2 0 0 16,1 1 0-16,1 2-433 0,-8 1-655 16,4 0-2142-16</inkml:trace>
  <inkml:trace contextRef="#ctx0" brushRef="#br0" timeOffset="55781.24">23187 3690 7703 0,'0'0'489'0,"0"0"-489"15,-35-5 0-15,20 12 0 16,1 7 0-16,-3 7 0 0,1 4 0 16,3 3 0-16,1 1 0 0,12-1 0 15,4-2 0-15,8-4 0 0,7-6 0 16,8-6 0-16,6-5 0 0,2-7 0 15,2-8 0-15,-1-7 0 0,-10-6 0 16,-3-1 0-16,-8-2 0 16,-9 3 0-16,-6-1 0 0,-2 2 0 15,-13 1 0-15,-3 1 0 0,-1 5 0 16,-6 1-2802-16</inkml:trace>
  <inkml:trace contextRef="#ctx0" brushRef="#br0" timeOffset="56418.74">24489 3543 2657 0,'0'0'1889'0,"0"0"-501"15,0 0-615-15,0 0-125 0,0 0-152 16,0 0-316-16,-39-31-44 0,14 28-111 15,0 3-25-15,0 4 0 0,3 7 0 16,-1 2 0-16,2 3 0 0,3 1 0 16,3 1 0-16,7-3 0 15,6 0 0-15,2-3 0 0,8 0 0 16,9-1 0-16,8-2 0 0,6-3 0 16,4 1 0-16,0-1 0 0,-2 0 0 15,-6 2 0-15,-7 1-285 0,-7 1 49 16,-13 1 88-16,0 2 112 15,-10 1 36-15,-7 0 212 0,-2-1-48 16,-3-1-24-16,-3-1 49 0,0-1-189 16,0-2 0-16,2-3 0 15,3-2 0-15,7-3 0 0,5 0-125 16,6-3-423-16,2-2-372 0,2-1-1494 16,8-8-403-16</inkml:trace>
  <inkml:trace contextRef="#ctx0" brushRef="#br0" timeOffset="56543.32">24650 3582 2313 0,'0'0'1624'15,"0"0"-527"-15,0 0-885 0,0 0-212 16,0 0-460-16,0 0-797 0,0 0-780 0</inkml:trace>
  <inkml:trace contextRef="#ctx0" brushRef="#br0" timeOffset="56885.58">24636 3543 3209 0,'0'0'3265'0,"0"0"-2068"16,0 0-676-16,0 0-521 16,0 0 0-16,0 0 0 0,0 0 0 15,0 0 0-15,-29 67 0 0,29-27 0 16,2-1 0-16,6-3 0 0,3-4 0 16,1-6 0-16,5-4 0 0,-1-9 0 15,7-6 0-15,0-5 0 16,1-8 0-16,1-9 0 0,0-7 0 15,-2-6 0-15,-9-4 0 0,5-1 0 16,-7-2 0-16,-6 2 0 0,-3 3 0 16,-3 5 0-16,-9 4 0 0,-3 5-393 15,2 5-880-15,-7 2-3161 0</inkml:trace>
  <inkml:trace contextRef="#ctx0" brushRef="#br0" timeOffset="57135.42">24859 3709 2397 0,'0'0'1180'0,"-6"49"-379"15,6-25 87-15,4-4-444 0,4-4-252 16,5-6-28-16,-1-4 48 0,3-6 137 16,-1-4 239-16,-1-7-176 0,-1-5 8 15,-4-5-275-15,-4-1-145 16,-4-7 0-16,0-2 0 0,0 0 0 15,0 2 0-15,0 5 0 0,11 4 0 16,-1 3 0-16,9 4 0 0,1 2 0 16,7 1 0-16,0 4 0 0,-2 1-113 15,-4 1-1107-15,-3 2-2654 0</inkml:trace>
  <inkml:trace contextRef="#ctx0" brushRef="#br0" timeOffset="57490.22">25411 3057 5834 0,'-23'-35'232'0,"3"8"-164"16,-5 4 240-16,8 13-119 0,-1 4-53 15,1 6 68-15,3 0-132 0,-3 1-16 16,5 5 144-16,-1 0 56 15,5 2-52-15,0 4 80 0,-2 1-135 16,10 6-149-16,0 6 0 0,4 7 0 16,2 4 0-16,6 4 0 0,5 5 0 15,1 2 0-15,3 5 0 16,0 2 0-16,-3 1 0 0,-3 1 0 16,-1 1 0-16,1-1 0 0,-3-1 0 15,-1-2 0-15,-5-5 0 0,-2-4 0 16,-4-7 0-16,-2-5 0 0,-6-7 0 15,-5-7 0-15,-3-9 0 0,3-7-1818 16,-1-4-867-16</inkml:trace>
  <inkml:trace contextRef="#ctx0" brushRef="#br0" timeOffset="57645.17">25281 3630 5506 0,'0'0'900'0,"45"0"-323"16,-14-4 555-16,0-2-1055 15,0 0-77-15,2-1 0 0,-4 0 0 16,2-2 0-16,-2 1-109 0,-2-2-463 16,-6 1-204-16,-3-1-1061 0,-5 1 160 15,-7 3-372-15</inkml:trace>
  <inkml:trace contextRef="#ctx0" brushRef="#br0" timeOffset="57876.49">25628 3513 3901 0,'0'0'1353'0,"0"0"-445"0,0 0 213 15,0 0-813-15,-35 9-112 0,12 20 209 16,-2 6-405-16,1 6 0 0,5-2 0 15,7-7 0-15,8-4 0 0,4-4 0 16,6-6 0-16,8-6 0 16,5-7 0-16,1-4 0 0,-1-4 0 0,4-6 0 15,-5-3 0-15,-1-3 0 16,-3 0 0-16,-5 1 0 0,-1 3 0 16,-6 4 0-16,-2 4 0 0,0 3 0 15,0 1 0-15,0 7 0 0,-2 8 0 16,2 1 0-16,6 2 0 15,5-3 0-15,3-6 0 0,-2-1 0 16,5-5 0-16,-1-4-529 0,-3 0-920 16,-3-5-812-16</inkml:trace>
  <inkml:trace contextRef="#ctx0" brushRef="#br0" timeOffset="58310.42">26087 3500 5266 0,'0'0'708'0,"-47"-4"273"15,18 11-373-15,4 3-220 0,4 3-147 16,2 2-241-16,5 2 0 0,6 6 0 15,4 0 0-15,4 2 0 0,4 2 0 16,6 1 0-16,2-1 0 0,7-1 0 16,0-5 0-16,-1-5 0 0,3-5 0 15,2-4 0-15,-5-6 0 16,1-2 0-16,-3-7-169 0,-5 0-867 16,-3-1-1926-16</inkml:trace>
  <inkml:trace contextRef="#ctx0" brushRef="#br0" timeOffset="58558.81">26184 3754 5138 0,'0'0'2029'15,"0"0"-1389"-15,50-32-255 0,-32 19-385 16,1-3 0-16,-4 1 0 0,-1-2 0 16,-6-2 0-16,1-2 0 0,-3-4 0 15,-2 0 0-15,-4-1 0 0,0 2 0 16,-4 7 0-16,-7 5 0 0,-1 9 0 15,-7 6 0-15,-1 10 0 0,-3 6 0 16,2 6 0-16,5 3 0 16,5 6 0-16,9 1 0 0,9-1 0 15,11 1 0-15,7-2 0 0,6-6 0 16,8-5 0-16,1-5 0 0,3-7 0 16,-4-6 0-16,-12-4 0 0,-4-3-2126 15</inkml:trace>
  <inkml:trace contextRef="#ctx0" brushRef="#br0" timeOffset="88902.7">1755 6096 4317 0,'0'0'461'0,"-41"0"-461"16,26-1-40-16,9 0 40 0,6-1 256 15,2-1 168-15,17-2-152 16,12-4-48-16,12-2-64 0,15 0 44 16,10 3 97-16,5 4-185 0,15 1 8 15,14 3 28-15,3 0-124 0,9 2 20 16,8 3 12-16,6 2-52 0,8-1-8 16,9 0 76-16,10 1-48 0,10-4 16 15,11-3 8-15,12-4-16 16,17-6 136-16,4-5 244 0,16-3-240 15,13-1-99-15,-1 1-77 0,9 3 0 16,0 3 0-16,-4 4 0 0,-10 2 0 16,-7 2 0-16,-14 2 0 0,-17 2 0 15,-14 0 0-15,-23 1-101 16,-14 1-643-16,-44-1-109 0,-16-2-2332 0</inkml:trace>
  <inkml:trace contextRef="#ctx0" brushRef="#br0" timeOffset="90467.16">1056 8856 5906 0,'0'0'304'0,"0"0"32"15,0 0-311-15,48-40-25 0,-11-3 36 16,11-14-28-16,9-10 4 0,3-10 60 16,17-13-68-16,12-11 28 0,16-10-8 15,5-10-24-15,12-8 0 0,10-5 0 16,11-5 0-16,5-2 0 0,5-1 0 16,0 2 0-16,0 4 0 0,-6 10 0 15,-8 9-8-15,-5 10-52 0,-16 12-76 16,-4 12-13-16,-13 9-27 15,-14 11-312-15,-29 18-288 0,-13 9-393 0</inkml:trace>
  <inkml:trace contextRef="#ctx0" brushRef="#br0" timeOffset="90853.62">1461 9000 3549 0,'0'0'2049'15,"0"0"-1905"-15,0 0-140 0,48-29 16 16,-17 0 116-16,12-12-16 0,9-12 20 16,12-13 160-16,15-16-175 0,16-14 19 15,16-16 112-15,20-13-140 16,13-14 56-16,18-10 112 0,9-10-224 16,7-3 80-16,6-4 108 0,4 4-164 15,-6 4-16-15,-10 13-35 0,-5 12-33 16,-20 16 0-16,-15 18-61 0,-18 16-355 15,-38 27-336-15,-14 12-2350 0</inkml:trace>
  <inkml:trace contextRef="#ctx0" brushRef="#br0" timeOffset="91200.56">1809 9339 6819 0,'0'0'316'0,"0"0"36"0,0 0-312 15,41-7 68-15,-10-8 88 0,12-14 148 16,7-13-327-16,16-16-17 0,19-22 0 16,18-15 0-16,15-19 0 0,17-17 0 15,13-13 0-15,14-9 0 0,1-9 0 16,11-1 0-16,-3 2 0 0,-1 6 0 16,-5 8 0-16,-8 16 0 0,-16 11 0 15,-11 17 0-15,-25 16 0 0,-26 20-569 16,-27 20-864-16,-24 12-912 0</inkml:trace>
  <inkml:trace contextRef="#ctx0" brushRef="#br0" timeOffset="91713.99">2123 6693 5730 0,'0'0'144'0,"0"0"-144"0,0 0-4 0,47 67 4 15,-20-8 12-15,4 12 212 0,0 9-44 16,7-1-36-16,11 4 13 16,11 6-97-16,10 7 0 0,9 6-32 15,4 5-20-15,3 2-8 0,-1-3 16 16,-2-1-4-16,-5-6 60 0,-3-6 104 16,-1-7-88-16,-1-10 104 0,-1-12-12 15,-4-8-148-15,-6-11-12 0,-6-9-20 16,-10-5-444-16,-11-9-145 0,-13-8-1259 15,-11-8-1158-15</inkml:trace>
  <inkml:trace contextRef="#ctx0" brushRef="#br0" timeOffset="92461.33">3537 8611 7555 0,'0'0'556'0,"4"-52"-512"0,-4 11-44 0,-4-1 0 16,-6-5 20-16,-7-4-3 0,-2-8-17 16,-3-9 0-16,-5-3-9 0,-2-5 9 15,6 4 0-15,2 4 0 0,11 10 0 16,8 13 9-16,2 12-9 16,6 13 0-16,-4 9 0 0,2 6 0 15,7 4 0-15,1 6 0 0,11 11 0 16,10 14 0-16,-2 9-41 0,6 8-139 15,0 1 108-15,5 1 60 16,1 0-4-16,5-2 16 0,1-1 4 16,1-5 20-16,-3 0-20 0,-1-7 108 15,-7-2-80-15,-4-6 32 0,-12 0 17 16,-13 2-81-16,-12 5 0 0,-18 9 0 16,-28 6 0-16,-10 8 0 0,-20 5 0 15,-9 0 0-15,0-3 0 0,4-7 0 16,9-13 0-16,8-14-493 15,20-12-1764-15,11-12-2537 0</inkml:trace>
  <inkml:trace contextRef="#ctx0" brushRef="#br0" timeOffset="93231.6">4657 7147 5594 0,'0'0'340'16,"52"64"176"-16,-17-15 57 0,11 2-233 15,3 12-44-15,15 9 92 0,4 12-243 16,5 15-145-16,7 11 0 16,-1 12 0-16,-1 12 0 0,-7 6 0 15,-1 6 0-15,0 2 0 0,3 1 0 16,1-1 0-16,5-2 0 0,-1-6 0 16,-3-6 0-16,-3-11 0 0,-8-10 0 15,-2-13 0-15,-12-13 0 0,-5-14 0 16,-8-10 0-16,-6-14 0 15,-10-19-1742-15,-11-14-1315 0</inkml:trace>
  <inkml:trace contextRef="#ctx0" brushRef="#br0" timeOffset="93607.33">5199 6954 7659 0,'0'0'0'0,"39"56"-52"0,-6-4 52 16,-2 14-16-16,2 13 32 0,2 12-16 15,9 12 132-15,7 11-64 0,11 9 52 16,3 9-20-16,3 4-88 16,0 5-8-16,2 0 28 0,1-1-20 15,3-8 93-15,0-12-105 0,-1-5 0 16,-3-12 0-16,-4-11 0 15,-12-10 0-15,-11-12 0 0,-8-12 0 16,-8-12-93-16,-12-17-883 0,-5-11-2046 0</inkml:trace>
  <inkml:trace contextRef="#ctx0" brushRef="#br0" timeOffset="93949.69">5937 6772 7015 0,'23'49'232'16,"3"17"96"-16,5 19 120 0,0 5-279 15,-4 8-169-15,8 10 0 0,9 10 0 16,-1 10 0-16,13 7 0 16,6 5 0-16,4 3 0 0,4 1 0 15,1 0 0-15,3-2 0 0,-1-8 0 16,-1-8 0-16,-2-10 0 0,-2-14 0 16,-6-10 0-16,-4-15 0 0,-16-15 0 15,-5-7 0-15,-10-15 0 0,-13-14-477 16,-8-11-1052-16,-6-12-812 0</inkml:trace>
  <inkml:trace contextRef="#ctx0" brushRef="#br0" timeOffset="94414.88">7367 6850 6318 0,'0'0'0'0,"0"0"0"0,0 0-96 16,0 0-128-16,-41 46 224 15,-19 8 48-15,-23 17-44 0,-22 9-4 16,-5 3 28-16,-10 6-24 0,-2 7 72 16,-4 7 224-16,-6 6-167 0,2 5-33 15,-7 1-52-15,1 4-44 16,-5 1-4-16,3 0 296 0,-3-1 84 16,9-7-52-16,10-6 52 0,15-10-315 15,11-10-65-15,18-16 0 0,12-13 0 16,16-16 0-16,21-19 0 15,9-11 0-15,11-14 0 0,9-21-153 16,9-14-251-16,7-15 84 0,5-8 36 16,-7-2 144-16,5-3 12 0,-3-1-221 15,3 0-27-15,-5 3-24 0,3 1-428 16,0 1 400-16,-1 4 51 0,5 4-175 16,-11 14-124-16,0 4-661 0</inkml:trace>
  <inkml:trace contextRef="#ctx0" brushRef="#br0" timeOffset="94680.4">4930 8323 6194 0,'0'42'180'0,"4"1"209"0,-2 3-373 15,-2-6-16-15,-8-3 32 0,-6-3-24 16,-1-3 64-16,-1-3-8 15,-1-3-52-15,3-6-12 0,7-8 0 16,1-4-32-16,12-5 32 0,15-5 48 16,12-8 48-16,19-7 176 0,12-10 380 15,12-5-463-15,11-6-189 0,10-3 0 16,0 1 0-16,7 3 0 0,-5 2 0 16,-4 5 0-16,-10 3 0 0,-13 3 0 15,-24 7-1437-15,-7 3-1925 0</inkml:trace>
  <inkml:trace contextRef="#ctx0" brushRef="#br0" timeOffset="95354.63">2933 8996 6963 0,'31'-9'0'16,"29"3"20"-16,23 3-8 0,16 3-12 16,27 0 52-16,11 3 44 0,26-3 220 15,21 0 176-15,14 0-320 16,15-4-103-16,-6 3-69 0,-7 1 0 16,-9 1 0-16,-14 3 0 0,-7-1 0 15,-9 1 0-15,-24 0 0 16,-20 0 0-16,-19 3 0 0,-30 0 0 15,-25 0-737-15,-26-2-111 0,-11-1-1510 16</inkml:trace>
  <inkml:trace contextRef="#ctx0" brushRef="#br0" timeOffset="95804.87">2879 9418 7827 0,'0'0'0'0,"85"7"-172"0,4-9-96 0,19-11 176 0,26-5-296 16,21-2 388-16,27 0 8 15,12 3 292-15,21 3 24 0,13 5 8 16,-7 7-11-16,-8 5-321 0,-23 10 0 16,-27 5 0-16,-16 2 0 0,-27 1 0 15,-23 2 0-15,-16-2 0 16,-21-1-37-16,-19-4-2420 0,-20-5-1613 0</inkml:trace>
  <inkml:trace contextRef="#ctx0" brushRef="#br0" timeOffset="96148.4">2995 9709 8192 0,'68'9'0'0,"44"-12"0"0,35-8 0 15,20-3 0-15,11-4 0 16,12 0 0-16,5-1 0 0,5 2 0 15,-6-1 0-15,-10 0 0 0,-14 5 0 16,-19 1 0-16,-15 2 0 0,-20 3 0 16,-21 2-137-16,-23-1-531 0,-24 1-1685 15,-23-2-1917-15</inkml:trace>
  <inkml:trace contextRef="#ctx0" brushRef="#br0" timeOffset="96487.65">4277 8460 7495 0,'0'0'180'0,"0"0"144"0,56-6-131 16,-27 33-193-16,-9 23 0 0,-14 19 0 16,-6 17 0-16,-16 14 0 0,-5 11 0 15,1 9 0-15,-5 6 0 0,6 6 0 16,5 2 0-16,3-1 0 0,7-4 0 16,2-3 0-16,2-8 0 0,-4-8 0 15,0-9 0-15,-2-13 0 16,2-14 0-16,-3-13 0 0,1-17 0 15,2-16 0-15,0-12-145 0,2-11-847 16,-6-15-2354-16</inkml:trace>
  <inkml:trace contextRef="#ctx0" brushRef="#br0" timeOffset="96746.49">4242 8318 7339 0,'-48'36'96'0,"3"7"556"16,-5 8-547-16,-4 0-105 15,3-2 0-15,9-1 0 0,5-5 0 16,8-8 0-16,13-5 0 0,7-11-617 16,7-9-1732-16,2-7-945 0</inkml:trace>
  <inkml:trace contextRef="#ctx0" brushRef="#br0" timeOffset="96883.79">4399 8450 8192 0,'62'32'0'0,"12"4"0"0,9 6 0 16,-7 2 0-16,3 1 0 0,-5 0 0 16,-1 3 0-16,-1 0 0 0,-18-4 0 15,-13-11-1061-15,-10-6-5278 0</inkml:trace>
  <inkml:trace contextRef="#ctx0" brushRef="#br0" timeOffset="99115.74">9951 7113 4357 0,'0'0'3182'0,"0"0"-2746"0,0 0-219 16,0 0-217-16,0 0 0 0,70-18 0 16,-12 6 0-16,15-2 0 15,5 0 0-15,-3 2 0 0,-1 0 0 16,-2 5 0-16,-8 1 0 0,-2 3 0 15,-14 3 0-15,-17 0-517 0,-10 3-1384 16,-15 1-1024-16</inkml:trace>
  <inkml:trace contextRef="#ctx0" brushRef="#br0" timeOffset="99409.82">10278 7094 5790 0,'0'0'752'0,"0"0"-267"16,0 0 515-16,47 31-835 15,-32-7-165-15,1 4 0 0,5 3 0 16,0 4 0-16,-1 8 0 0,1 2 0 15,-9 6 0-15,-1 5 0 0,-7 2 0 16,-4 0 0-16,-4-1 0 16,-3-6 0-16,3-5 0 0,-2-9 0 15,2-8 0-15,-2-6 0 0,0-9-1369 16,-3-4-292-16,-1-8-544 0</inkml:trace>
  <inkml:trace contextRef="#ctx0" brushRef="#br0" timeOffset="99626.76">10015 7830 5450 0,'0'0'1521'0,"0"0"-689"16,0 0-443-16,0 0-389 0,0 0 0 15,89 6 0-15,-10 1 0 0,16 0 0 16,10-2 0-16,-10 0 0 0,4 0 0 15,-3 1 0-15,-3 0 0 16,-9 2 0-16,-11-6 0 0,-24 1-1153 16,-7-5-2305-16</inkml:trace>
  <inkml:trace contextRef="#ctx0" brushRef="#br0" timeOffset="100089.22">9873 6737 5790 0,'0'0'1417'0,"0"0"-1169"0,64 6 144 16,-6-12-47-16,14-3-345 0,6-5 0 16,-3 1 0-16,-3-2 0 15,-8 3 0-15,-6 4 0 0,-10-1 0 16,-7 2 0-16,-14 3-1698 0,-6-3-707 0</inkml:trace>
  <inkml:trace contextRef="#ctx0" brushRef="#br0" timeOffset="100323.44">10356 6501 8192 0,'0'0'0'0,"0"0"0"0,52-36 0 16,-15 26 0-16,7 4 0 0,7 4 0 15,7 4 0-15,4 6 0 16,2 5 0-16,0 3 0 0,-2 4 0 16,-4 5 0-16,-14 3 0 0,-15 3 0 15,-17 4 0-15,-12 3 0 0,-17-2 0 16,-9 3 0-16,-12 2 0 0,-7 1 0 16,-3 2 0-16,-5 2 0 15,-3-3 0-15,16-11-2014 0,1-8-2144 0</inkml:trace>
  <inkml:trace contextRef="#ctx0" brushRef="#br0" timeOffset="101935.34">11340 7357 3113 0,'0'0'2473'0,"0"0"-1228"0,0 0-705 15,0 0-88-15,0 0-83 0,0 0-369 16,0 0 0-16,77-8 0 16,-24-3 0-16,16-3 0 0,3 0 0 15,-8 0 0-15,-6 3 0 0,-4 1 0 16,-5 6 0-16,-9 0 0 0,-5 4-505 16,-13 0-467-16,-7 4-105 0,-9 0-1784 0</inkml:trace>
  <inkml:trace contextRef="#ctx0" brushRef="#br0" timeOffset="102105.99">11313 7546 6691 0,'0'0'684'15,"0"0"-184"-15,46 0-183 0,-9 0-317 16,6 0 0-16,9-3 0 0,2-1 0 15,12-2 0-15,-2-3 0 0,4-1 0 16,-10 1 0-16,-6-4-2146 0</inkml:trace>
  <inkml:trace contextRef="#ctx0" brushRef="#br0" timeOffset="103078.63">13304 6986 4069 0,'0'0'2157'0,"0"0"-1869"0,0 0 137 15,0 0 283-15,0 0-163 16,0 0-545-16,-54-14 0 0,-2 12 0 16,-14 2 0-16,-13 0 0 0,-1 4 0 15,-5 1 0-15,4 2 0 0,-4-1 0 16,15-1 0-16,6-2 0 16,16 0-13-16,21-3-515 0,10 0-252 15,15 0-277-15,6-1-1008 0,6-3 188 0</inkml:trace>
  <inkml:trace contextRef="#ctx0" brushRef="#br0" timeOffset="103437.75">12425 7164 6595 0,'0'0'444'15,"38"8"-40"-15,-1-2 236 0,4 0-531 16,7 0-109-16,10 0 0 16,6 1 0-16,2-1 0 0,2 0 0 15,0 2 0-15,1 4 0 0,-5 2-321 16,-7 4-883-16,1 2-69 0,-14-4-964 16,-9-2 216-16</inkml:trace>
  <inkml:trace contextRef="#ctx0" brushRef="#br0" timeOffset="103778.65">13093 7456 4478 0,'0'0'288'0,"0"0"4"0,0 0 300 16,0 0-104-16,0 0-31 0,0 0 187 16,0 0-344-16,0 0-84 0,0 0-68 15,-43 15-148-15,-3 10 0 0,3 7 72 16,-3-1 20-16,-5 2-4 0,3 1-51 15,-6 1-37-15,3-1 0 0,-3-2 0 16,2-3-9-16,1-2 5 16,7-5-8-16,3 0-104 0,4-2-256 15,-1-3-1013-15,18-6-71 0,-1 1-401 16</inkml:trace>
  <inkml:trace contextRef="#ctx0" brushRef="#br0" timeOffset="104056.37">12221 8031 6370 0,'0'0'973'15,"54"5"-581"-15,-3-5 65 16,13-1-457-16,23-6 0 0,4 0 0 16,10 0 0-16,9 4 0 0,-1 3 0 15,3 0 0-15,4 4 0 16,2 6 0-16,-11 0 0 0,-1 0-125 16,-28-4-1299-16,-10 0-4359 0</inkml:trace>
  <inkml:trace contextRef="#ctx0" brushRef="#br0" timeOffset="112305.57">12357 8405 2229 0,'0'0'1716'0,"0"0"-1159"0,0 0 455 16,0 0-336-16,0 0-87 0,0 0 475 15,0 0-715-15,0 0-349 16,0 0 0-16,11-10 0 0,-22 35 0 0,1 6 0 15,0 8 0-15,-1 1 0 16,1-2 0-16,4 1 0 0,2 0 0 16,-1-3 0-16,5-1 0 0,9-5 0 15,-3-7 0-15,10-5 0 16,-1-6 0-16,1-9 0 0,1-3 0 16,4-8 0-16,-1-11 0 0,1-6 0 15,-4 3-93-15,1-6-2900 0</inkml:trace>
  <inkml:trace contextRef="#ctx0" brushRef="#br0" timeOffset="112447.45">12442 8183 7971 0,'0'0'221'0,"0"0"-221"16,0 0 0-16,-37 5 0 0,33-5 0 15,4-1 0-15,4-6 0 0,16-8 0 16,1 1 0-16,12-9-1357 0</inkml:trace>
  <inkml:trace contextRef="#ctx0" brushRef="#br0" timeOffset="113821.81">12368 6188 6791 0,'0'0'544'16,"0"0"112"-16,0 0-455 0,0 0-201 16,0 0 0-16,12 48 0 0,-8-3 0 15,2 8 0-15,-2 4 0 0,7-4 0 16,-5 2 0-16,4-2 0 16,-3-3 0-16,1-6 0 0,-2-8 0 15,4-6 0-15,1-9 0 0,3-10 0 16,-1-6-329-16,3-9-3333 0</inkml:trace>
  <inkml:trace contextRef="#ctx0" brushRef="#br0" timeOffset="113996.57">12578 6097 7343 0,'0'0'400'0,"0"0"-156"0,-4 59-39 15,8-18-205-15,3 9 0 0,-3-4 0 16,6 4 0-16,0-2 0 0,1-2 0 15,1-2 0-15,-1-5 0 16,-7-4 0-16,2-4 0 0,-2-3 0 16,-4-7 0-16,0-4-305 0,-6-6-1772 0</inkml:trace>
  <inkml:trace contextRef="#ctx0" brushRef="#br0" timeOffset="114193.72">12190 6461 7831 0,'0'0'361'16,"41"-13"-361"-16,-4-2 0 0,7-6 0 16,7-5 0-16,14-4 0 15,1-4 0-15,4 2 0 0,-8 1 0 16,-4 4 0-16,-11 5 0 0,-9 8 0 16,-14 6 0-16,-11 6-385 0,-9 2-2008 15,-4 6-364-15</inkml:trace>
  <inkml:trace contextRef="#ctx0" brushRef="#br0" timeOffset="114348.19">12312 6542 7075 0,'0'0'680'0,"0"0"-243"0,58-9-437 16,-17-3 0-16,11-3 0 0,1 0 0 15,5-1 0-15,0 3 0 0,-2 1 0 16,-2 2 0-16,-7 0 0 0,-10 3-405 15,-1-2-2192-15</inkml:trace>
  <inkml:trace contextRef="#ctx0" brushRef="#br0" timeOffset="114903.53">13103 6204 5830 0,'0'0'304'0,"0"0"713"0,0 0-561 16,0 0-220-16,0 0 113 16,21 50-349-16,-25-9 0 0,-2 4 0 15,-5 0 0-15,5-3 0 0,-2 0 0 16,6-1 0-16,-2-5 0 0,4-5 0 16,6-5 0-16,4-7 0 0,5-9 0 15,-3-8 0-15,9-5 0 0,0-13 0 16,3-6 0-16,-7-4 0 0,-1-3 0 15,-5 1 0-15,-1 2 0 16,-4 8 0-16,-2 7 0 0,1 5 0 16,-5 6 0-16,0 4 0 0,0 13 0 15,0 10 0-15,-5 8 0 0,5 2 0 16,0-6 0-16,11-10 0 0,-1-4 0 16,7-8 0-16,3-6 0 15,5-5 0-15,-4-9 0 0,2-7 0 16,-3-5 0-16,-3-5 0 0,-3-4 0 15,-3-1 0-15,-5-2 0 0,-2-1 0 16,-4-2 0-16,-4 1 0 0,0 2 0 16,-3 8 0-16,7 10 0 15,0 9 0-15,0 6-209 0,5 2-1668 16,5 6-416-16</inkml:trace>
  <inkml:trace contextRef="#ctx0" brushRef="#br0" timeOffset="115229.8">13629 6372 7255 0,'0'0'740'16,"0"0"-543"-16,-42-29-197 0,28 25 0 15,-5 5 0-15,1 12 0 0,-3 10 0 16,2 11 0-16,1 5 0 0,5 4 0 16,5-2 0-16,8-4 0 15,10-8 0-15,5-8 0 0,1-10 0 16,9-8 0-16,-2-6 0 0,2-13 0 15,-3-9 0-15,3-4 0 16,-4-2 0-16,-9 0 0 0,3 3 0 16,-9 2 0-16,2 4 0 0,-6 4 0 15,-2 8 0-15,0 6 0 0,0 4 0 16,0 6 0-16,-6 11 0 0,2 8 0 16,2 7 0-16,-2 1 0 0,4-5 0 15,0-4 0-15,4-6 0 0,2-5 0 16,0-4-13-16,0-3-1199 0,5-5-1794 0</inkml:trace>
  <inkml:trace contextRef="#ctx0" brushRef="#br0" timeOffset="115463.15">13788 6336 5586 0,'0'0'1085'0,"0"0"95"0,0 0-839 15,0 0-341-15,0 0 0 0,-7 36 0 16,1-7 0-16,2 4 0 0,0-4 0 15,4-3 0-15,4-1 0 0,6-3 0 16,1-1 0-16,-1-5 0 16,7-4 0-16,-1-4 0 0,-1-5 0 15,1-3 0-15,-1-8 0 0,-5-6 0 16,0-3 0-16,-3-8 0 0,3-3 0 16,-4-4 0-16,2 0 0 0,-6 3 0 15,3 3 0-15,-3 8 0 0,2 5 0 16,-4 6 0-16,0 5 0 0,4 2-1650 15,-4 0-402-15,2 4-530 0</inkml:trace>
  <inkml:trace contextRef="#ctx0" brushRef="#br0" timeOffset="115688.09">13982 6471 5402 0,'0'0'1493'0,"0"0"-817"16,48-3-148-16,-34-4-435 0,3-4-93 0,-1 3 0 15,-1-3 0-15,-5 1 0 16,-4-4 0-16,-2-1 0 0,-4 0 0 15,0-2 0-15,-4 4 0 0,-2 7 0 16,-9 5 0-16,-1 7 0 16,-5 14 0-16,1 10 0 0,-7 8 0 15,6 2 0-15,9 0 0 0,7-1 0 16,5-4 0-16,7-6 0 0,13-8 0 16,7-9 0-16,8-9-169 0,7-5-799 15,7-9 191-15,-3-7-195 0,-13 5-1401 16</inkml:trace>
  <inkml:trace contextRef="#ctx0" brushRef="#br0" timeOffset="115977.16">14429 6308 4858 0,'0'0'1753'15,"0"0"-353"-15,0 0-1219 0,-32-36-181 16,10 36 0-16,-5 6 0 0,-8 2 0 16,4 3 0-16,-2-2 0 15,8-1 0-15,12-1 0 0,3-4 0 16,6 0 0-16,4-2 0 0,0 2 0 15,17 3 0-15,14 4 0 0,10 4 0 16,11 3 0-16,-5 2 0 16,-3 2 0-16,-3 2 0 0,-4 0 0 15,-10 1 0-15,-2-1 0 0,-9-2 0 16,-5-1 0-16,-5-2 0 0,-12-2 0 16,-7 0 0-16,-12-2 0 0,-6-2 0 15,-10-3 0-15,-2-4 0 0,-5-1 0 16,1-4 0-16,-1 0 0 15,11-3-2142-15,6-4-3504 0</inkml:trace>
  <inkml:trace contextRef="#ctx0" brushRef="#br0" timeOffset="119371.95">14637 7313 6034 0,'0'0'609'0,"0"0"-225"0,0 0 492 0,0 0-587 16,0 0-289-16,31-44 0 0,9 31 0 15,9 2 0-15,15 2 0 0,0 7 0 16,11-1 0-16,3 3 0 0,1 0 0 15,-3 0 0-15,1 0 0 16,-7-2 0-16,-6-4 0 0,-16 0 0 16,-15-1 0-16,-13 1-973 0,-15 1-3325 0</inkml:trace>
  <inkml:trace contextRef="#ctx0" brushRef="#br0" timeOffset="119655.76">15049 7325 5198 0,'0'0'1633'0,"0"38"-1277"16,4-13 264-16,2 2-235 0,4 4-385 15,5 7 0-15,1 2 0 0,1 4 0 16,1 2 0-16,1 1 0 0,-4 0 0 15,-1-2 0-15,-8-2 0 16,0-5 0-16,-1-4 0 0,-5-5-21 16,-7-6-427-16,-3-4-80 0,-4-6-609 15,-1-4 77-15,3-6-269 0</inkml:trace>
  <inkml:trace contextRef="#ctx0" brushRef="#br0" timeOffset="119839.29">14786 7983 6202 0,'0'0'941'0,"0"0"-213"0,0 0-407 16,0 0-321-16,68-1 0 16,-6-1 0-16,17-1 0 0,-1 0 0 15,-3-1 0-15,-1 3 0 0,-6 0 0 16,-1 1 0-16,-14 0 0 0,-7 2 0 15,-17-1 0-15,-9-2-4735 0</inkml:trace>
  <inkml:trace contextRef="#ctx0" brushRef="#br0" timeOffset="120648.09">15700 7990 5498 0,'0'0'1081'0,"0"0"-537"0,0 0 392 0,0 0-803 16,0 0-133-16,-31 35 0 0,25-13 0 15,6 6 0-15,0 0 0 0,0 1 0 16,4 1 0-16,-2-3 0 0,2-2 0 15,0-2 0-15,-2-6 0 16,2-4 0-16,-4-6 0 0,6-5 0 16,-1-2 0-16,1-8 0 0,12-13-165 15,-5 2-1404-15,3-9-1004 0</inkml:trace>
  <inkml:trace contextRef="#ctx0" brushRef="#br0" timeOffset="120771.41">15762 7696 2613 0,'0'0'5579'0,"0"0"-5579"0,0 0 0 16,0 0 0-16,-35-1 0 0,33 1 0 15,4 0-4511-15</inkml:trace>
  <inkml:trace contextRef="#ctx0" brushRef="#br0" timeOffset="121512.55">14708 6934 5318 0,'0'0'456'0,"0"0"553"15,0 0-637-15,0 0-272 0,51-5 292 16,7 4-92-16,10 0-55 15,15-1-245-15,-4 0 0 0,1 1 0 0,5 1 0 16,-7-1 0-16,1 0 0 16,-11-2 0-16,-10 2-397 0,-10 1-591 15,-19 0-1506-15,-13 0-719 0</inkml:trace>
  <inkml:trace contextRef="#ctx0" brushRef="#br0" timeOffset="121749.2">15406 6717 6490 0,'0'0'565'0,"0"0"-277"0,0 0 72 16,46 0-220-16,-13 1 88 0,14 1-107 16,3-1-121-16,4 1 0 0,4 2 0 15,-5 4 0-15,-7 6 0 0,-15 5 0 16,-13 7 0-16,-18 4 0 0,-12 5-9 15,-15 4-11-15,-18 4 20 16,-9 3 29-16,0 1-29 0,-2-1 0 16,-2-1-193-16,15-13-751 0,-2-5-805 0</inkml:trace>
  <inkml:trace contextRef="#ctx0" brushRef="#br0" timeOffset="123671.61">759 6834 4390 0,'0'0'412'0,"0"0"4"0,0 0 420 0,0 0-199 16,0 0 51-16,0 0 125 0,51-41-813 15,-9 2 0-15,13 0 0 0,7 3 0 16,5 10 0-16,-1 9 0 16,2 6 0-16,-2 4 0 0,-8 4 0 15,-2 3 0-15,-4-1 0 0,-7 1 0 16,-2-2 0-16,-1 0 0 0,-5-1 0 16,-10-1 0-16,-9 1-1365 0,-7-1-3974 0</inkml:trace>
  <inkml:trace contextRef="#ctx0" brushRef="#br0" timeOffset="123933.92">1199 6682 4654 0,'0'0'1872'0,"0"0"-1247"16,0 0 195-16,-15-34-599 0,15 33-221 15,0 1 0-15,5 0 0 0,5 6 0 16,0 7 0-16,11 11 0 16,2 13 0-16,-1 4 0 0,1 0 0 15,-2-3 0-15,-3-4 0 0,-1-1 0 16,2-3 0-16,-9-2 0 0,-4-1 0 16,-2-2 0-16,-4-1 0 0,0-3-461 15,-6-5-1192-15,-2-5-716 0</inkml:trace>
  <inkml:trace contextRef="#ctx0" brushRef="#br0" timeOffset="124138.19">1067 7207 5794 0,'0'0'632'0,"0"0"529"0,0 0-556 16,0 0-605-16,0 0 0 0,0 0 0 15,43-10 0-15,3 10 0 0,3 0 0 16,3 0 0-16,-5 0 0 16,-3 0 0-16,1-2 0 0,3-7 0 15,1 0 0-15,-9-3 0 0,-3-1-3098 0</inkml:trace>
  <inkml:trace contextRef="#ctx0" brushRef="#br0" timeOffset="124802.87">1616 7258 1656 0,'0'0'3446'0,"0"0"-2830"16,0 0 168-16,0 0 205 16,0 0-573-16,0 0-131 0,0 0-285 15,0 0 0-15,0 0 0 0,52-55 0 16,-27 17 0-16,0 5 0 0,-2 1 0 16,-9 1 0-16,-2 5 0 0,-1 2 0 15,-5 9 0-15,-4 5 0 0,0 6 0 16,-2 3 0-16,4 2 0 15,2 9 0-15,5 14 0 0,-5 9 0 16,2 9 0-16,-2 2 0 0,-4-2 0 16,1 1 0-16,-3-2 0 0,0-3 0 15,-3-2 0-15,1-4 0 0,-6-6 0 16,2-3-641-16,0-9-592 16,2-2-623-16</inkml:trace>
  <inkml:trace contextRef="#ctx0" brushRef="#br0" timeOffset="124971.87">1645 7497 7635 0,'0'0'160'0,"0"0"237"0,0 0-397 16,0 0 0-16,0 0 0 0,0 0 0 16,52-3 0-16,-6-3 0 0,9-5 0 15,7-2 0-15,2-2 0 0,5-1 0 16,5-2 0-16,-16 5 0 0,4-3-1990 15</inkml:trace>
  <inkml:trace contextRef="#ctx0" brushRef="#br0" timeOffset="125643.89">7541 7174 5618 0,'0'0'969'0,"41"-3"-541"15,-10-3 172-15,6 0-23 0,5-1-577 16,5 0 0-16,3-3 0 0,0 0 0 15,-3-1 0-15,-4 3 0 0,-9-1 0 16,-6 5 0-16,-11-1 0 16,-7 4 0-16,-3 1-217 0,-7 0-1692 15,4 0-508-15</inkml:trace>
  <inkml:trace contextRef="#ctx0" brushRef="#br0" timeOffset="125859.29">7752 7197 5734 0,'0'0'504'0,"0"0"93"16,0 0 555-16,0 0-947 0,-27 43-205 15,23-16 0-15,2 5 0 0,2 1 0 16,2 2 0-16,2 0 0 16,0 4 0-16,2 1 0 0,5 0 0 15,-7-1 0-15,2-4 0 0,-2-1 0 16,-2-5 0-16,-2-4 0 0,0-2-57 15,-2-7-879-15,-6-3-1233 0,2-6-464 16</inkml:trace>
  <inkml:trace contextRef="#ctx0" brushRef="#br0" timeOffset="126016.11">7446 7712 6903 0,'0'0'760'0,"0"0"-231"16,0 0-529-16,41 9 0 15,-2-8 0-15,11-1 0 0,4-2 0 16,4-4 0-16,-5 0 0 0,3 0 0 16,2-1 0-16,-4 1 0 0,0 0 0 15,1 3 0-15,-17-1-705 0,3-1-2100 16</inkml:trace>
  <inkml:trace contextRef="#ctx0" brushRef="#br0" timeOffset="126509">8161 7593 6567 0,'0'0'328'0,"0"0"608"0,48-28-575 15,-13 17-361-15,-2 5 0 0,2 4 0 16,-2 2 0-16,-2 2 0 16,-4 5 0-16,0 3 0 0,-7 3 0 15,1 2 0-15,-11 5 0 0,-3 3 0 16,-3-1 0-16,-4 4 0 0,-6-2 0 16,1 0 0-16,-1-3 0 0,2-4 0 15,4-2 0-15,0-3 0 0,0-5 0 16,0 0 0-16,10-1 0 15,11-2 0-15,12-3 0 0,13-2 0 16,5-5 0-16,7-1 0 0,0-2 0 16,0 2 0-16,-15 1 0 0,-8 0-1605 0</inkml:trace>
  <inkml:trace contextRef="#ctx0" brushRef="#br0" timeOffset="127213.77">4829 10200 6158 0,'0'0'641'0,"0"0"-329"0,0 0 392 16,0 0-412-16,0 0-207 0,51 2-85 15,-11-8 0-15,5-2 0 0,3-4 0 16,-1 2 0-16,-5 1 0 0,-3 1 0 16,-4 1 0-16,-8 1 0 15,-4 2 0-15,-9 3-197 0,-6 0-835 16,-1 1-2234-16</inkml:trace>
  <inkml:trace contextRef="#ctx0" brushRef="#br0" timeOffset="127445.87">5036 10175 5826 0,'0'0'729'0,"0"0"-117"0,0 0 236 15,0 0-680-15,0 0-159 0,0 47-9 16,4-11 0-16,-4 2 0 0,0-3 0 16,4-1 0-16,2-5 0 0,-2 2 0 15,-2-5 0-15,2-1 0 0,0-1 0 16,-4-3 0-16,3-3 0 0,-3-4 0 16,-3-3-609-16,-1-4-548 15,0-3-1996-15</inkml:trace>
  <inkml:trace contextRef="#ctx0" brushRef="#br0" timeOffset="127630.93">4909 10520 5862 0,'0'0'1245'0,"0"0"-481"16,0 0-443-16,0 0-321 15,0 0 0-15,42 18 0 0,-7-12 0 16,8-3 0-16,1-1 0 0,1-2 0 15,3 0 0-15,-1-3 0 0,1-1 0 16,-3-2 0-16,1 0 0 0,-11 1-1381 16,-8-4-1933-16</inkml:trace>
  <inkml:trace contextRef="#ctx0" brushRef="#br0" timeOffset="128160.81">5455 10323 6086 0,'0'0'1241'16,"0"0"-617"-16,0 0-383 0,0 0-241 15,0 0 0-15,41-16 0 0,-14 10 0 16,4 1 0-16,-4 1 0 0,-6 4 0 16,0 0 0-16,-5 3 0 15,-12 1 0-15,2 4 0 0,-10 3 0 16,-2 4 0-16,-10 2 0 0,-1 1 0 15,-2-4 0-15,3-2 0 0,-1 0 0 16,7-4 0-16,0-3 0 16,3 0 0-16,3-4 0 0,4-1 0 15,0 0 0-15,0 0 0 0,11 0 0 16,1-2 0-16,9 2 0 0,-1 2 0 16,-1 5 0-16,-2 3 0 15,3-1 0-15,-3 5 0 0,-5-1 0 16,1-1 0-16,-5-2 0 0,-4-2 0 15,0-3 0-15,-4 1 0 0,-8 3 0 16,-13 4 0-16,-8 4 0 0,-12-2 0 16,-7 2 0-16,-3-3 0 0,-3 3 0 15,-4-1 0-15,0 2 0 0,0 2 0 16,19-5 0-16,0-3-633 0</inkml:trace>
  <inkml:trace contextRef="#ctx0" brushRef="#br0" timeOffset="132543.82">16487 7521 188 0,'0'0'1796'0,"0"0"-1095"0,0 0 619 16,0 0-535-16,-10 37 371 0,8-34-519 15,2-2-149-15,0-1 340 0,2-1-535 16,6-8-293-16,9-14 0 16,3-2 0-16,9-8 0 0,2-1 0 15,7-1 0-15,1 1 0 0,-2 4 0 16,0 7 0-16,-10 7 0 0,-2 9 0 16,-6 7 0-16,-9 5 0 0,-2 10 0 15,-6 4 0-15,2 2 0 0,-4 1 0 16,7-5 0-16,1-1 0 0,4-4 0 15,3-3 0-15,1-3 0 0,11-2 0 16,-2-4 0-16,2-5 0 16,4-3 0-16,-4-3 0 0,0-2 0 15,-3 1 0-15,-11 4 0 0,-3 2-121 16,-6 4-1167-16,-2 0-13 0,-2 1-440 16</inkml:trace>
  <inkml:trace contextRef="#ctx0" brushRef="#br0" timeOffset="133011.89">16531 7771 5598 0,'0'0'888'0,"0"0"-227"0,0 0 355 0,0 0-987 16,0 0-29-16,0 0 0 16,0 0 0-16,0 0 0 0,45-52 0 15,-1 23 0-15,5 3 0 0,-5 6 0 16,-1 6 0-16,-2 4 0 0,-3 10 0 16,-7 5 0-16,-4 8 0 0,-11 6 0 15,-4 1 0-15,-1 2 0 16,-3-3 0-16,2-4 0 0,5 2 0 15,6-8 0-15,-5-2 0 0,1-3 0 16,-1-4 0-16,3-7 0 0,-7-3-9 16,3-4-3885-16</inkml:trace>
  <inkml:trace contextRef="#ctx0" brushRef="#br0" timeOffset="133581.94">17843 7265 3445 0,'0'0'3438'0,"0"0"-2822"16,0-38-128-16,0 22-283 16,-2 2-205-16,-6 1 0 0,-2 0 0 15,-3 3 0-15,-5 6 0 0,-5 6 0 16,-4 14 0-16,-8 12 0 0,-6 16 0 16,-3 13 0-16,3 10 0 0,4 9 0 15,6 10 0-15,8 4 0 0,6-4 0 16,13-4 0-16,8-12 0 0,19-14 0 15,8-13 0-15,17-14 0 16,10-15 0-16,6-10 0 0,4-12 0 16,0-16 0-16,-2-11 0 0,-6-9 0 15,-8-9 0-15,-7-5 0 0,-12-2 0 16,-8-5 0-16,-12-7 0 0,-13-1 0 16,-5-2 0-16,-11 3 0 15,-13 7 0-15,-12 11 0 0,-17 15 0 16,10 17 0-16,-10 11-3190 0</inkml:trace>
  <inkml:trace contextRef="#ctx0" brushRef="#br0" timeOffset="147777.79">18798 7796 6158 0,'0'0'1141'0,"0"0"-681"0,0 0-27 15,5 33-433-15,-3-9 0 0,4 1 0 16,-2 1 0-16,2 2 0 0,-2 1 0 15,2 3 0-15,-1 0 0 16,-5 3 0-16,-5 3 0 0,-3 0 0 16,-6 0 0-16,-3-5 0 0,1-4 0 15,-3-7 0-15,-2-5 0 0,1-7 0 16,7-6-1233-16,3-8-1060 0</inkml:trace>
  <inkml:trace contextRef="#ctx0" brushRef="#br0" timeOffset="148456.91">19439 7418 3061 0,'0'0'2621'0,"0"0"-1464"15,0 0-821-15,-35 34-132 0,25-10-104 16,4 5-88-16,6 2 8 0,0 1-20 16,0 0-4-16,6-3 4 0,-2-1 0 15,4-4 0-15,-2-5 0 0,1-6 0 16,-7-5 0-16,6-7 0 0,2-1 4 15,2-7 16-15,3-9 108 0,3-8 8 16,1-2-132-16,-5-3-8 16,1 6-216-16,1 1-372 0,-4 8-49 15,-3 6-791-15,-3 2 599 0,-2 6 569 16,-2 0 264-16,0 3 557 0,4 5 139 16,-4 3 272-16,0 7-544 15,2 5-163-15,0 0 75 0,4 1-176 16,-2 0-16-16,5-3-24 0,1-1-116 15,5-3 4-15,1-6-8 0,5-5 16 16,4-5-8-16,-3-4 264 16,3-5 36-16,-8-5-211 0,-5-2-97 15,-4-4 0-15,-4-4 0 0,-4-3 0 16,0-1 0-16,-4-4 0 0,-4-3 0 16,0-3 0-16,-3-6 0 0,1-2-277 15,2 11-1336-15,2-2-620 0</inkml:trace>
  <inkml:trace contextRef="#ctx0" brushRef="#br0" timeOffset="148827.56">19838 6892 3433 0,'0'0'2769'0,"0"0"-2136"0,0 0-309 16,0 0-84-16,0 0-236 0,21 53 76 15,-15-10 104-15,-4 8-108 16,2 4 32-16,0-2 233 0,-2 4-341 15,3 4 0-15,-1-2 0 0,-2 0 0 16,0-3 0-16,-2-4 0 16,0-4 0-16,0-9 0 0,0-10 0 15,2-9 0-15,-2-9 0 0,4-7 0 16,-2-4 0-16,6-12 0 0,7-14 0 16,1-11 0-16,3-8 0 0,0 1 0 15,-5 6 0-15,-2 11 0 0,-5 9 0 16,-1 9 0-16,-4 6 0 0,-2 3 0 15,0 8 0-15,0 6 0 0,2 8 0 16,-2 8 0-16,4 1 0 16,-2-1 0-16,2-2 0 0,3-2 0 15,3-4 0-15,0-2 0 0,1-3 0 16,3-5 0-16,-4-3 0 0,1-4 0 16,-5-4 0-16,6-4-885 15,-8-3-372-15,5-7-2689 0</inkml:trace>
  <inkml:trace contextRef="#ctx0" brushRef="#br0" timeOffset="148947.67">20227 7465 6430 0,'0'0'1065'0,"0"0"-368"0,0 0-697 15,0 0 0-15,0 0 0 0,0 0 0 16,37 42 0-16,-33-16 0 0,-2 1 0 16,6-3 0-16,1-2 0 0,-1-3 0 15,-2-2 0-15,0-4 0 0,-1-6 0 16,-3-5-529-16,0-4-1216 0</inkml:trace>
  <inkml:trace contextRef="#ctx0" brushRef="#br0" timeOffset="149074.59">20396 7030 6915 0,'0'0'828'16,"0"0"-379"-16,0 0-449 0,-6 33 0 15,2-5 0-15,4 3-789 16,0-7-592-16</inkml:trace>
  <inkml:trace contextRef="#ctx0" brushRef="#br0" timeOffset="149337.97">20543 7450 6046 0,'0'0'841'0,"0"0"-357"0,0 0 328 15,0 0-803-15,0 0-9 0,0 0 0 16,-25-36 0-16,19 36 0 0,0 1 0 15,-4 15 0-15,-7 11 0 0,0 11 0 16,3 5 0-16,-1 3 0 16,9-2 0-16,2-2 0 0,4-1 0 15,10-8 0-15,7-7 0 0,6-8 0 16,4-11 0-16,6-7 0 16,0-5 0-16,2-13 0 0,0-7 0 15,-4-9 0-15,-8-9 0 0,-7 10-1633 16,-7-5-1977-16</inkml:trace>
  <inkml:trace contextRef="#ctx0" brushRef="#br0" timeOffset="149665.04">20677 7077 6999 0,'0'0'708'0,"0"0"-404"0,0 0-160 16,-2 63-107-16,6-15-37 0,1 7 0 15,3 6 0-15,0-2 0 0,-2 5 0 16,5 0 0-16,-5-1 0 16,-2-6 0-16,2-11 0 0,-2-8 0 15,-4-17 0-15,4-6 0 0,-1-11 0 16,-1-6 0-16,2-12 0 0,8-19 0 16,1-10 0-16,5-7 0 15,-1 3 0-15,-5 12 0 0,-2 13 0 16,-3 9 0-16,-3 8 0 0,2 6 0 15,-2 15 0-15,6 11 0 0,-1 10 0 16,-1 2 0-16,-2-1 0 16,-2-9 0-16,7-5 0 0,5-7 0 15,-1-7 0-15,1-7 0 0,1-3-1870 16,-5-6-2912-16</inkml:trace>
  <inkml:trace contextRef="#ctx0" brushRef="#br0" timeOffset="150095.01">21535 7554 3165 0,'0'0'2129'0,"-14"53"-1221"0,10-25-491 16,2-6 107-16,2 2-400 15,0-3-76-15,0-2-48 0,0-2-8 16,0-5-232-16,0-4-865 0,2-5-291 15,2-3-817-15</inkml:trace>
  <inkml:trace contextRef="#ctx0" brushRef="#br0" timeOffset="150232.42">21746 7215 6979 0,'0'0'236'0,"0"0"92"0,0 0 172 16,0 0-496-16,0 0 0 0,0 0-4 15,-41 43-276-15,37-28-252 0,4-3-793 16,0-2 9-16,0 0-61 0</inkml:trace>
  <inkml:trace contextRef="#ctx0" brushRef="#br0" timeOffset="150560.9">21862 7502 2032 0,'0'0'1121'0,"0"0"344"15,0 0-361-15,0 0 421 0,0 0-941 16,0 0-223-16,0 0-361 16,0 0 0-16,-33-19 0 0,8 19 0 15,4 6 0-15,-1 2 0 0,5 3 0 16,5-2 0-16,5 2 0 0,5-2 0 16,4 2 0-16,7 1 0 0,3-1 0 15,7-3 0-15,-1-1 0 0,9 0 0 16,-2 1 0-16,2 2 0 0,-2 1 0 15,2 2 0-15,-5 0 0 0,-3 0 0 16,-7 2 0-16,-6 2 0 16,-6 0 0-16,-10 2 0 0,-6 3 0 15,-7-4 0-15,-2-3 0 0,2-2 0 16,-1-6 0-16,3-3 0 16,0-3 0-16,5-1 0 0,5-3-1069 15,11-6-512-15</inkml:trace>
  <inkml:trace contextRef="#ctx0" brushRef="#br0" timeOffset="151116.66">22676 7514 4309 0,'0'0'1493'0,"0"0"-228"0,0 0-793 0,0 0 68 0,9 57-427 16,-9-25-113-16,0-3 0 0,0 0 0 16,-2-6 0-16,-1 0 0 0,3-9 0 15,0-4 0-15,0-3 0 0,0-5 0 16,0 2 0-16,0-3 0 0,3-1 0 15,-3-6 0-15,0-11 0 0,2-9 0 16,4-8 0-16,6-3 0 16,7 5 0-16,-1 6 0 0,5 11 0 15,0 5 0-15,-7 10 0 0,-1 12 0 16,-5 9 0-16,-6 10 0 0,-2 4 0 16,-2 1 0-16,0 1 0 15,0-5 0-15,5-4 0 0,1-4 0 16,0-5 0-16,4-7 0 0,1-4 0 15,3-5-617-15,-6-3-2272 16,3-7-453-16</inkml:trace>
  <inkml:trace contextRef="#ctx0" brushRef="#br0" timeOffset="151380.68">23050 7593 6755 0,'0'0'1264'0,"0"0"-1091"15,0 0-173-15,-22-32 0 0,16 29 0 16,-3 0 0-16,1 2 0 0,-2 1 0 15,-3 9 0-15,1 5 0 16,-3 8 0-16,5 4 0 0,2 3 0 16,0 0 0-16,8 2 0 0,4-2 0 15,6-7 0-15,7-2 0 0,7-8 0 16,5-5 0-16,6-7 0 16,7-7 0-16,-3-11 0 0,-4-2 0 15,-4-5 0-15,-12-1 0 0,-7-2 0 16,-8 0 0-16,-6 2 0 0,-6 0 0 15,-7 1 0-15,-1 0 0 0,-5-2 0 16,1 0-329-16,3 6-2720 16,5-5-1337-16</inkml:trace>
  <inkml:trace contextRef="#ctx0" brushRef="#br0" timeOffset="151583.9">23344 6994 4894 0,'0'0'1801'16,"0"0"-789"-16,0 0-527 0,0 0-485 15,0 0 0-15,0 0 0 0,0 0 0 16,-27 62 0-16,11-9 0 0,3 9 0 16,5 2 0-16,8-4 0 15,6 3 0-15,4 4 0 0,1-2 0 16,-1-1 0-16,-2-4 0 0,3-5 0 16,-3-9 0-16,-4-3 0 15,-2-11 0-15,-2-11-289 0,-2-9-2072 16,-8-7-1253-16</inkml:trace>
  <inkml:trace contextRef="#ctx0" brushRef="#br0" timeOffset="151709">23208 7497 5534 0,'0'0'1529'0,"39"-19"-417"16,-6 12-1095-16,2-1-17 0,6 2 0 16,3 1 0-16,7-1 0 0,-1 3 0 15,4-2 0-15,-15 0 0 0,-6-1-3290 0</inkml:trace>
  <inkml:trace contextRef="#ctx0" brushRef="#br0" timeOffset="152142.93">23983 7509 1956 0,'0'0'2918'0,"0"0"-1442"16,0 0-607-16,0 0-169 0,0 0-427 15,0 0-273-15,0 0 0 0,0 0 0 16,33 32 0-16,-27 6 0 16,0 2 0-16,2-3 0 0,3-1 0 15,1-1 0-15,-1-5 0 0,-1-4 0 16,0-5 0-16,-2-8 0 16,-1-7 0-16,-3-5 0 0,2-1 0 15,2-9 0-15,1-11 0 0,7-11 0 16,-1-11 0-16,3-4 0 0,1-4 0 15,1-2 0-15,1 4 0 0,0 5 0 16,-5 12 0-16,-5 13 0 16,-5 9 0-16,-4 5 0 0,-2 3-1193 15,0 1-1168-15</inkml:trace>
  <inkml:trace contextRef="#ctx0" brushRef="#br0" timeOffset="152532.72">24295 7646 5138 0,'0'0'1072'0,"35"-8"617"16,-16-5-1396-16,-5-2-293 16,-4-2 0-16,-3-2 0 0,-3-1 0 15,-4-4 0-15,0 2 0 0,-2-1 0 16,-5 8 0-16,3 4 0 0,-2 8 0 16,0 3 0-16,-4 7 0 15,-5 9 0-15,-1 12 0 0,1 5 0 16,3 2 0-16,3 1 0 0,5-4 0 15,4-2 0-15,4-4-217 0,9-5 93 16,3-7 108-16,7-2 4 16,2-4 8-16,0-3 4 0,4-4 0 15,-2-1-4-15,-3-1-28 0,-5 0-164 16,-2 0-68-16,-7 1 40 0,-4 0-108 16,-2 0 304-16,-4 0 28 0,0 0 220 15,4 0 236-15,-4-4 40 0,4-3-215 16,-1-11-281-16,1-8 0 0,0-11 0 15,2-3 0-15,-2 0 0 0,0 7 0 16,2 3 0-16,-3 9 0 16,-1 5 0-16,0 9 0 0,0 1 0 15,0 4-1081-15,0-1-244 0,4 1-352 0</inkml:trace>
  <inkml:trace contextRef="#ctx0" brushRef="#br0" timeOffset="152904.91">24667 7515 5630 0,'0'0'864'15,"0"0"-143"-15,0 0 107 0,-10 41-679 16,-1-16-149-16,5 1 0 16,0-1 0-16,6-2 0 0,2-4 0 15,14-4 0-15,5-3 0 0,6-6 0 16,0-6 0-16,2-4 0 0,0-5 0 16,-2-5 0-16,-5-3 0 0,-3-2 0 15,-7 1 0-15,-3-1 0 0,-7 3 0 16,0 4 0-16,-2 5 0 0,0 3 0 15,0 4 0-15,0 0 0 0,0 6 0 16,0 12 0-16,-2 10 0 16,0 9 0-16,0 3 0 0,-3 1 0 15,3 0 0-15,-2 3 0 0,2 3 0 16,-4 3 0-16,0 1 0 16,-5 5 0-16,-3-1 0 0,-9 2 0 15,-4 0 0-15,-8-2 0 0,-2-6 0 16,0-8 0-16,2-11 0 15,4-12 0-15,8-12 0 0,6-9 0 16,9-14 0-16,4-12 0 0,4-16 0 16,4-11 0-16,6-6 0 0,9 1 0 15,8 7 0-15,4 7 0 0,10 5 0 16,1-1 0-16,-11 10 0 0,-4-2-2874 0</inkml:trace>
  <inkml:trace contextRef="#ctx0" brushRef="#br0" timeOffset="153365.12">25382 7457 4842 0,'0'0'984'0,"27"-39"-219"0,-21 27 591 0,-4 9-1111 0,-2 3-245 0,0 1 0 16,-4 8 0-16,-4 11 0 0,-2 17 0 15,-3 8 0-15,1 5 0 0,6-2 0 16,6-6 0-16,4-4 0 16,6-7 0-16,7-5 0 0,5-10 0 15,7-8 0-15,2-7 0 0,2-6 0 16,-2-12 0-16,-2-5 0 0,-8-7 0 16,-7-2 0-16,-3 1 0 15,-7-1 0-15,-4 0 0 0,-2 5 0 16,-6 3 0-16,-1 8 0 0,3 3 0 15,0 6 0-15,4 4-1085 0,2 2-8 16,0 0-395-16</inkml:trace>
  <inkml:trace contextRef="#ctx0" brushRef="#br0" timeOffset="153938">25825 7440 5762 0,'0'0'2009'16,"0"0"-1588"-16,0 0-421 0,0 0 0 15,-38-26 0-15,24 21 0 0,-3 4 0 16,3 1 0-16,-1 6 0 16,3 1 0-16,4 3 0 0,-1-1 0 15,3 3 0-15,4 1 0 0,2 0 0 16,4 1 0-16,7 2 0 0,1-2 0 16,5 4 0-16,-1-2 0 15,3 2 0-15,-1-2 0 0,1 1 0 16,0 0 0-16,-3-3 0 0,1 2 0 15,-5-3 0-15,-4-3 0 0,-4 2 0 16,-4-1 0-16,-6 0 0 16,-6-1 0-16,-5 0 0 0,-5-3 0 15,-1-2 0-15,-4-3 0 0,4-2 0 16,3 0 0-16,5-4 0 0,7 2 0 16,6 1 0-16,2 1 0 0,0-3 0 15,8 2-785-15,9-1 25 0,5-3-385 16,3 0 225-16,2-1 143 0,0 0-319 15,0-2 976-15,2 1 120 0,0-5 1440 16,-1 3-455-16,1-2-329 16,0-1 345-16,0-1-297 0,0-3-88 15,-2-1-415-15,-4-2-201 0,-5-1 0 16,-5 0 0-16,-7-2 0 0,-6 2 0 16,-4 0 0-16,-6 1 0 15,-5 1 0-15,1 4 0 0,-1 5 0 16,1 4 0-16,-1 5 0 0,1 8 0 15,-3 11 0-15,-1 12 0 0,-5 6 0 16,2 8 0-16,3 1 0 16,3-1 0-16,9-5 0 0,6-6 0 15,8-8 0-15,11-9 0 0,6-7 0 16,8-8 0-16,10-3 0 0,9-12 0 16,8-7 0-16,-11 0-497 0,7-4-3081 0</inkml:trace>
  <inkml:trace contextRef="#ctx0" brushRef="#br0" timeOffset="154449.01">26711 7215 5350 0,'0'0'396'0,"0"-58"140"0,0 22-99 0,-2 3 171 15,-2-2-280-15,0-3-108 0,-2-2 36 16,0 0-195-16,-3 1-61 16,-3-1 0-16,-3 5 0 0,3 9 0 15,-7 12 0-15,3 8 0 0,1 8 0 16,-1 10 0-16,-1 5 0 0,1 3 0 16,-1 6 0-16,3 2 0 15,1 2 0-15,3 3 0 0,2 3 0 16,6 3 0-16,2 4 0 0,2 5 0 15,6 6 0-15,2 4 0 0,1 2 0 16,-3 3 0-16,2 2 0 16,-3-2 0-16,-1-2 0 0,2-6 0 15,-2-5 0-15,-2-7 0 0,0-9 0 16,-1-4 0-16,-1-10 0 0,-2-6 0 16,0-7 0-16,-2-2-293 0,-1-5-1536 15,-7-1-448-15</inkml:trace>
  <inkml:trace contextRef="#ctx0" brushRef="#br0" timeOffset="154602.79">26383 7490 5766 0,'0'0'484'15,"33"0"297"-15,-8 2-57 0,-1-2-287 16,3 3-437-16,2-1 0 0,0 3 0 16,2-3 0-16,4-2 0 15,2 0 0-15,1-2 0 0,-5-4-209 16,-4 0-687-16,-9 1-1409 0,-7 3 324 15,-5-2-752-15</inkml:trace>
  <inkml:trace contextRef="#ctx0" brushRef="#br0" timeOffset="154793.18">26802 7472 4121 0,'0'0'1413'0,"0"0"-429"0,0 0 329 15,0 0-952-15,0 0-361 0,-33 41 0 16,21-13 0-16,1 3 0 0,5 0 0 16,6-5 0-16,2-1 0 0,5-4 0 15,3-2 0-15,2-5 0 0,3-4 0 16,1-6 0-16,3-2 0 0,-1-5 0 15,3-4 0-15,0-5 0 0,-3-6 0 16,1 2 0-16,-2-4 0 16,-3-1 0-16,-2 0 0 0,-3 1 0 15,-3 2 0-15,-4 3 0 0,-2-3 0 16,0-2 0-16,-4-4 0 0,0-3 0 16,0 3-1305-16,-1-2-1753 0</inkml:trace>
  <inkml:trace contextRef="#ctx0" brushRef="#br0" timeOffset="154994.65">27166 6978 7123 0,'0'0'652'0,"0"0"-235"16,0 0-417-16,0 0 0 0,0 0 0 16,0 0 0-16,8 51 0 0,-3-6 0 15,-3 12 0-15,2 4 0 0,-2 6 0 16,-2 3 0-16,0 0 0 0,0-2 0 15,0-6 0-15,4-5 0 0,4-12 0 16,5-8 0-16,3-15 0 16,-3-6-1714-16,-3-14-1975 0</inkml:trace>
  <inkml:trace contextRef="#ctx0" brushRef="#br0" timeOffset="155155.45">27396 7692 8192 0,'0'0'0'0,"0"0"0"0,-15 40 0 15,13-29 0-15,2-1 0 0,6-3 0 16,7-2 0-16,-3-3 0 0,4-4-2826 0</inkml:trace>
  <inkml:trace contextRef="#ctx0" brushRef="#br0" timeOffset="155747.14">28741 6935 8192 0,'0'0'0'0,"0"0"0"0,-33 18 0 16,10-4 0-16,3 2 0 0,5-2 0 15,7-1 0-15,6-4 0 0,2-1 0 16,6-3 0-16,11-2 0 0,7-3 0 16,-3-4 0-16,0-6-1694 0</inkml:trace>
  <inkml:trace contextRef="#ctx0" brushRef="#br0" timeOffset="156028.88">29161 6902 2645 0,'0'0'4634'15,"0"0"-3842"-15,0 0-671 0,0 0-121 16,0 0 0-16,0 0 0 0,0 34 0 15,0-30 0-15,0-2 0 0,0 2 0 16,-2-3 0-16,2 2 0 0,0 1 0 16,0-1 0-16,0-1-529 15,0-1-5122-15</inkml:trace>
  <inkml:trace contextRef="#ctx0" brushRef="#br0" timeOffset="156506.67">28563 7705 1792 0,'0'0'2157'0,"0"0"-848"0,0 0-12 0,0 0 340 0,38-22-1637 0,-20 7 0 0,3-5 0 16,2-3 0-16,-1 1 0 0,5 1 0 16,8 5 0-16,9 4 0 0,12 8 0 15,2 7 0-15,10 9 0 0,-2 9 0 16,6 7 0-16,3 3 0 0,-1 3 0 15,1 0 0-15,-5-3 0 0,-10-3 0 16,-13-5 0-16,-20-10 0 16,-12-7-2790-16</inkml:trace>
  <inkml:trace contextRef="#ctx0" brushRef="#br0" timeOffset="176601.33">27538 11133 572 0,'0'0'56'0,"0"0"96"15,0 0-64-15,0 0-4 0,0 0 44 16,0 0-48-16,0-33-52 0,6 29-28 16,-1-1-76-16,1 2 76 0,-2 0 108 15,2 0 36-15,-4 1 384 0,-2 0 629 16,2-1-637-16,-2 0 80 0,0-1 185 16,0 0-357-16,0 0-20 15,0 1 224-15,0-1-207 0,0 2-1 16,0 0 184-16,0 1-344 0,0 1-215 15,0 1-49-15,2 9 0 0,2 12 0 16,1 14 0-16,-1 12 0 0,0 8 0 16,-4 5 0-16,0 1 0 0,-2 8 0 15,-2 4 0-15,2 5 0 16,-5 2 0-16,-1-1 0 0,0-4 0 16,-5-4 0-16,1-8 0 15,2-6 0-15,-1-8 0 0,5-9 0 16,0-9 0-16,2-9 0 0,4-13-273 15,0-6-1144-15,-2-10-1248 0</inkml:trace>
  <inkml:trace contextRef="#ctx0" brushRef="#br0" timeOffset="177344.27">27611 11028 4113 0,'0'0'761'0,"0"0"-13"16,0 0 148-16,0 0-551 15,0 0-145-15,0 0 76 0,62-9 8 16,-9 8-68-16,13 0 16 0,5 0-188 16,5 1-12-16,9 3-20 0,0 5-4 15,2 3-16-15,8 4-272 16,-2-1-380-16,2 2 52 0,-23-5-1069 15,-4-1-768-15</inkml:trace>
  <inkml:trace contextRef="#ctx0" brushRef="#br0" timeOffset="177875.95">28739 11092 4333 0,'0'0'765'0,"0"0"-65"0,0 0-124 16,0 0 145-16,0 0-401 16,0 0-204-16,0 0-116 0,0 0 8 0,-8 63 48 15,8-17 272-15,0 7-120 16,2 1-147-16,4 8-61 0,0 6 0 16,1 8 0-16,-1 3 0 0,2 0 0 15,-2-5 0-15,-2-6 0 16,-2-8 0-16,-2-6 0 0,0-6 0 15,0-5 0-15,-2-6 0 0,-4-6 0 16,0-6 0-16,0-4 0 0,0-8-605 16,4-6-287-16,-3-3-353 0,5-6-3261 0</inkml:trace>
  <inkml:trace contextRef="#ctx0" brushRef="#br0" timeOffset="178464.09">27600 12165 6454 0,'0'0'905'0,"0"0"-505"0,0 0 33 0,44 18-433 0,18-11 0 0,33-5 0 16,25-2 0-16,12-2 0 16,6 0 0-16,3 2 0 0,-7 1 0 15,-8 3 0-15,-6 0 0 0,-35 0-629 16,-6-4-5726-16</inkml:trace>
  <inkml:trace contextRef="#ctx0" brushRef="#br0" timeOffset="182767.27">29845 10865 2689 0,'0'0'1472'15,"0"0"-819"-15,0 0 455 0,0 0-415 16,0 0-221-16,0 0 104 0,0 0-408 16,0 0-12-16,0 0 49 0,8-9-205 15,-6 7 0-15,-2 1 0 0,0 0 0 16,0 0 0-16,-2 1 0 15,-6 0 0-15,-2 0 0 0,-7 2 0 16,-1 0 0-16,-1 1 0 0,2 0 0 16,-1 0 0-16,1-1 0 0,-1 0 0 15,-1 0 0-15,-2-1 0 0,1 1 0 16,-3 0 0-16,-2-1 0 0,-2 2 0 16,-2 2 0-16,-2 1 0 15,-2 0 0-15,0 1 0 0,2 1 0 16,4 3 0-16,1 1 0 0,1 1 0 15,0 2 0-15,-2-1 0 0,-4 3 0 16,0-2 0-16,0-2 0 0,0 1 0 16,0-2 0-16,0 0 0 15,-4-1 0-15,0-2 0 0,-2 1 0 16,-1-2 0-16,5 2 0 0,-2 0 0 16,6 1 0-16,4 1 0 0,3 1 0 15,-1 2 0-15,0 0 0 16,-2 0 0-16,-4 3 0 0,-2 1 0 15,-6 0 0-15,0 3 0 0,-4 0 0 16,-3 2 0-16,-3 1 0 0,-1 0 0 16,3-2 0-16,-1 0 0 0,3 1 0 15,6-2 0-15,1-1 0 0,10-5 0 16,5 2 0-16,4-4 0 16,7 1 0-16,0-3 0 0,1-1 0 15,5-4 0-15,0-2 0 0,2-1 0 16,0-1 0-16,2 0 0 0,0-1 0 15,0-1 0-15,0-1 0 0,6 0 0 16,5-7 0-16,7-7 0 0,3-3 0 16,2-4 0-16,-3-1 0 15,-1 0 0-15,-1 0 0 0,-1-3 0 16,-1 2 0-16,-1-2 0 0,-3 0 0 16,-3 0 0-16,-5 4 0 0,-4 0 0 15,-2 4 0-15,-2 5 0 16,-1 5 0-16,3 2 0 0,0 3 0 15,0 0 0-15,-2 1 0 0,2 1 0 16,-2 3 0-16,0 8 0 0,0 7 0 16,-1 5 0-16,1 3 0 0,-4 4 0 15,-2 1 0-15,-3 3 0 0,-3 2 0 16,-1-1 0-16,-1-3 0 0,1-1 0 16,1-6 0-16,1-5 0 15,5-5 0-15,4-5 0 0,4-6 0 16,4-1 0-16,14-2 0 0,19-2 0 15,13-5 0-15,12-3 0 0,2 0 0 16,-6 3 0-16,-9 4 0 0,-3-1 0 16,-13 0 0-16,-13 0-1393 15,-8-1-2753-15</inkml:trace>
  <inkml:trace contextRef="#ctx0" brushRef="#br0" timeOffset="183996.07">27857 11613 2092 0,'0'0'1161'0,"0"0"-469"0,41 2-123 16,-35-2 379-16,-4 0-280 0,-2 0-179 15,0 0 451-15,2 0-408 0,-2-1-431 16,0 1-101-16,0 0 0 0,0-1 0 16,0 0 0-16,0-1 0 15,0-1 0-15,0-4 0 0,-2-2 0 16,0-2 0-16,-4-2 0 0,-7-1 0 16,-1-1 0-16,-9-1 0 0,-4 1 0 15,-8-3 0-15,-6-1 0 16,-7-2 0-16,-5 0 0 0,-9-3 0 15,-9 2 0-15,-5-3 0 0,-9 3 0 16,-6-2 0-16,-6 2 0 0,-6 4 0 16,-1 2 0-16,3 5 0 0,4 6 0 15,4 4 0-15,8 1 0 0,6 6 0 16,3 4 0-16,10 1 0 16,8 4 0-16,10 0 0 0,13-2 0 15,8 0 0-15,9-2 0 0,10-3 0 16,5-1 0-16,3-1 0 0,15-2 0 15,1 0 0-15,9-1 0 0,0-3 0 16,-4 0-393-16,-5-3-11 0,-1-1-48 16,-7 1-949-16,-4 0-480 0</inkml:trace>
  <inkml:trace contextRef="#ctx0" brushRef="#br0" timeOffset="184493.22">26116 11258 3905 0,'0'0'613'0,"0"0"183"0,0 0 477 0,-6-41-745 16,16 18 8-16,11-3 5 0,4-2-541 16,4 1 0-16,4 0 0 0,2 3 0 15,-2 2 0-15,-4 7 0 0,-6 4 0 16,-7 8 0-16,-1 4 0 15,-5 8 0-15,0 9 0 0,-4 5 0 16,-1 4 0-16,-5 2 0 0,-3 3 0 16,-7 0 0-16,-6-1 0 0,-9 0 0 15,-6-3 0-15,-6-3 0 0,-1-1 0 16,1-2 0-16,6-4 0 16,10-3 0-16,9-6 0 0,8-3 0 15,4-3 0-15,6 4 0 0,19 1 0 16,20 1 0-16,17 2 0 0,9 0 0 15,1 0-681-15,-20-1-804 0,-5-2-1044 16</inkml:trace>
  <inkml:trace contextRef="#ctx0" brushRef="#br0" timeOffset="-127489.83">19088 13611 1712 0,'0'0'1057'0,"0"0"560"0,0 0 11 15,0 0-751-15,0 0-113 16,0 0-227-16,0 0-537 0,-35-33 0 15,6 32 0-15,-2 1 0 0,-4 8 0 16,1 5 0-16,-3 8 0 0,2 3 0 16,4 5 0-16,-2 3 0 15,8 0 0-15,-2 2 0 0,7-2 0 16,7 0 0-16,3-5 0 0,6-4 0 16,8-3 0-16,8-3 0 0,9-2 0 15,10-3 0-15,6-3 0 16,5 2 0-16,5-3 0 0,1 3 0 15,-7 0 0-15,-8 4 0 0,-10 2-117 16,-11 1-99-16,-6 1 136 0,-6 1 76 16,-2-2-4-16,-6 2 8 0,0-4 88 15,-7 0 60-15,-1 0 8 0,-3-2-123 16,-4-1-33-16,-1-1 0 0,-3-2 0 16,6-3 0-16,-4-4 0 0,3-2 0 15,1-1 0-15,6-2 0 16,-1-2 0-16,6 1 0 0,-1 1-173 15,5-1-163-15,6 2-96 0,0 1-44 16,4-1-869-16,0 1-300 0,7-2-524 16</inkml:trace>
  <inkml:trace contextRef="#ctx0" brushRef="#br0" timeOffset="-127150.2">19377 14084 6154 0,'0'0'481'0,"-6"-34"-201"0,6 17 392 0,-4 5-212 15,4 4-315-15,-4 2-145 0,-2 2 0 16,-1 1 0-16,-5 0 0 0,-7 3 0 16,3 7 0-16,-5 6 0 0,5 7 0 15,-3 4 0-15,2 5 0 16,1 3 0-16,-1 5 0 0,9 1 0 15,6-4 0-15,2-4 0 0,12-7 0 16,11-7 0-16,6-9 0 0,8-7 0 16,3-6 0-16,-1-7 0 15,0-6 0-15,-10-3 0 0,-8 2 0 16,-11-2 0-16,-10 3 0 0,-2-1 0 16,-12 1 0-16,-1 1 0 15,-6 2 0-15,3 0 0 0,-1-1 0 16,9-2 0-16,0-2 0 0,10 6-1637 15,0-2-1617-15</inkml:trace>
  <inkml:trace contextRef="#ctx0" brushRef="#br0" timeOffset="-126192.48">20646 13586 4982 0,'0'0'1020'0,"0"0"565"15,0 0-980-15,0 0-605 0,0 0 0 16,0 0 0-16,0 0 0 0,0 35 0 16,9-6 0-16,-1 4 0 0,2 5 0 15,1 1 0-15,-1 6 0 0,0 7 0 16,-4 3 0-16,1 5 0 15,1-1 0-15,-6-5 0 0,6-3 0 16,-6-8 0-16,7-5 0 0,-3-6 0 16,0-9 0-16,0-7 0 15,-6-7 0-15,4-5 0 0,0-4 0 16,-1-1 0-16,3-12 0 0,-2-13-393 16,-4 1-1164-16</inkml:trace>
  <inkml:trace contextRef="#ctx0" brushRef="#br0" timeOffset="-125853.84">20775 14262 4514 0,'0'0'1672'0,"0"0"-919"15,0 0-29-15,0 0-195 0,0 0-529 16,0 0 0-16,20-40 0 0,-9 11 0 16,3-4 0-16,-2-4 0 15,-1 3 0-15,-1-4 0 0,5 0 0 16,-5 4 0-16,-2 3 0 0,-4 6 0 15,3 7 0-15,-3 6 0 0,-4 5 0 16,0 3 0-16,0 4-317 0,0-2-2004 16,0 1-992-16</inkml:trace>
  <inkml:trace contextRef="#ctx0" brushRef="#br0" timeOffset="-125575.25">20925 13898 5422 0,'0'0'1249'0,"0"0"272"0,0 0-1521 16,0 0 0-16,0 0 0 0,5 39 0 16,1-14 0-16,4 6 0 0,3-1 0 15,5 1 0-15,1 2 0 16,1 1 0-16,1 0 0 0,0 2 0 15,-1-3 0-15,-3-4 0 0,-3-2 0 16,1-7 0-16,-5-5 0 0,-4-5 0 16,-3-5 0-16,-3-2 0 0,0-3 0 15,0 0-293-15,0-1-763 0,-5-11-3106 0</inkml:trace>
  <inkml:trace contextRef="#ctx0" brushRef="#br0" timeOffset="-125326.35">21112 14322 5106 0,'0'0'2113'15,"0"0"-1140"-15,24-40-973 0,-13 8 0 16,-1-3 0-16,-4-4 0 0,5-5 0 15,-1-6 0-15,2-6 0 0,9-6 0 16,4-6 0-16,12-4 0 0,6 2 0 16,-1 6 0-16,-5 11 0 0,-12 18 0 15,-7 11 0-15,-11 12 0 0,-7 8 0 16,0 4-85-16,-15 0-2348 0</inkml:trace>
  <inkml:trace contextRef="#ctx0" brushRef="#br0" timeOffset="-124751.85">21378 14193 6066 0,'0'0'1213'0,"0"0"-300"16,0 0-913-16,0 0 0 0,6 50 0 16,-8-17 0-16,-4 6 0 0,4-2 0 15,0-2 0-15,2-6 0 16,0-3 0-16,2-3 0 0,2-8 0 15,2-2 0-15,-4-7-705 0,0-5-1528 0</inkml:trace>
  <inkml:trace contextRef="#ctx0" brushRef="#br0" timeOffset="-124617.66">21411 13898 6767 0,'0'0'1048'0,"0"0"-671"0,0 0-377 16,0 0 0-16,0 0 0 0,0 0 0 16,0 0 0-16,0 0-1005 0,0 0-2145 0</inkml:trace>
  <inkml:trace contextRef="#ctx0" brushRef="#br0" timeOffset="-124318.73">21510 14411 5454 0,'0'0'1293'16,"0"0"-697"-16,-2-35 253 0,0 18-849 16,2-2 0-16,2-4 0 15,5-5 0-15,3-2 0 0,4 0 0 16,3 1 0-16,2 7 0 0,-5 5 0 15,-4 10 0-15,-3 4 0 0,-3 6 0 16,2 11 0-16,-2 15 0 0,-4 8 0 16,4 7 0-16,-4 3 0 0,0-4 0 15,2-3 0-15,2-4 0 0,7-5 0 16,-5-7 0-16,4-8-593 0,-2-7-3785 0</inkml:trace>
  <inkml:trace contextRef="#ctx0" brushRef="#br0" timeOffset="-123821.3">21967 14245 4662 0,'0'0'1056'0,"0"0"-348"0,0 0 685 0,0 0-1020 16,0 0-373-16,0 0 0 0,-16-37 0 16,5 32 0-16,5 1 0 15,-4 3 0-15,-5 5 0 0,-5 14 0 16,-3 10 0-16,-2 7 0 0,7 5 0 15,-1-5 0-15,9 2 0 0,3-3 0 16,3-4 0-16,4-5 0 0,11-5 0 16,-1-5 0-16,11-5 0 0,1-8 0 15,3-2 0-15,6-8 0 0,2-6 0 16,-2-4-481-16,-4 2-1004 0,-2 0-3673 0</inkml:trace>
  <inkml:trace contextRef="#ctx0" brushRef="#br0" timeOffset="-123665.22">22141 14320 5762 0,'0'0'1161'16,"0"0"-365"-16,-23 53-348 15,17-28-423-15,-2 4-25 0,4-2 0 16,2 3 0-16,-3-3 0 0,5-5 0 16,0-4 0-16,5-3 0 15,-3-6 0-15,0-4-93 0,0-5-2008 16,2-5-956-16</inkml:trace>
  <inkml:trace contextRef="#ctx0" brushRef="#br0" timeOffset="-123541.52">22250 13962 6967 0,'0'0'1040'0,"0"0"-855"0,0 0-185 16,0 0 0-16,0 0 0 0,0 0 0 15,-16 49 0-15,12-31-1017 16,4-2-2253-16</inkml:trace>
  <inkml:trace contextRef="#ctx0" brushRef="#br0" timeOffset="-123308.81">22327 14285 5374 0,'0'0'1993'16,"0"0"-1168"-16,-19-37-825 0,17 35 0 15,-8 2 0-15,-5 4 0 0,-5 15 0 16,-1 8 0-16,5 9 0 0,5 2 0 16,5-4 0-16,6 3 0 0,2-4 0 15,4-2 0-15,3-5 0 0,1-8 0 16,2-6 0-16,3-10 0 0,1-6 0 16,3-11 0-16,4-11 0 0,-5-13-969 15,-3 7-1168-15,-3-9-2149 0</inkml:trace>
  <inkml:trace contextRef="#ctx0" brushRef="#br0" timeOffset="-123122.72">22414 13943 6823 0,'0'0'1144'16,"-25"48"-919"-16,17-18-225 0,-1 0 0 16,3 3 0-16,6 0 0 0,0 2 0 15,0 2 0-15,0 0 0 16,0 0 0-16,4 2 0 0,-2-1 0 15,3-2 0-15,-1-4-157 0,4-7-1087 16,-4-10-41-16,2-3-248 0</inkml:trace>
  <inkml:trace contextRef="#ctx0" brushRef="#br0" timeOffset="-122563.06">22455 14471 3377 0,'0'0'3282'0,"0"0"-2506"16,0 0-19-16,0 0-757 0,0 0 0 15,48-15 0-15,-28-1 0 0,1-2 0 16,-4-2 0-16,-1 2 0 0,-4 2 0 16,-3-4 0-16,-7 0 0 15,-2-1 0-15,-2-1 0 0,-7 5 0 16,3 4 0-16,0 8 0 0,-2 5 0 16,-3 7 0-16,-1 11 0 15,-2 2 0-15,-1 6 0 0,7-1 0 16,2 1 0-16,6-2 0 0,0-2 0 15,10-4 0-15,2-2 0 0,3-6 0 16,-1-4 0-16,3-5 0 0,-3-3 0 16,3-6 0-16,-1-7 0 0,1 0 0 15,0-3 0-15,-3 1 0 0,0 4 0 16,-7 3 0-16,-1 5 0 0,-4 4 0 16,0 0 0-16,-2 1 0 0,0 6 0 15,0 6 0-15,2 8 0 16,-2 5 0-16,2 2 0 0,0-2 0 15,-2-4 0-15,0-2 0 0,0-1 0 16,0-6 0-16,-2-4 0 0,0-4 0 16,2-3 0-16,0-1 0 15,0-1 0-15,6-12 0 0,5-8 0 16,3-7 0-16,5-3 0 0,-1-2 0 16,1 1 0-16,2 1 0 15,-3-1 0-15,-1 6 0 0,-7 5 0 16,-2 7 0-16,-4 5 0 0,-2 7 0 15,-2 2 0-15,3 0 0 0,-1 6 0 16,-2 10 0-16,6 11 0 0,-2 3 0 16,0 4 0-16,-2-1 0 0,-2-6 0 15,0 1 0-15,0 0 0 0,-2-3 0 16,-2-4 0-16,2-7 0 0,0-7 0 16,2-3-481-16,0-5-1072 0</inkml:trace>
  <inkml:trace contextRef="#ctx0" brushRef="#br0" timeOffset="-122345.91">23069 13771 7791 0,'0'0'401'0,"0"0"-401"16,0 0 0-16,0 0 0 0,0 0 0 15,-35 29 0-15,33 7 0 16,2 10 0-16,4 9 0 0,4 2 0 15,7 6 0-15,-3 2 0 0,1 2 0 16,-7-1 0-16,-2-1 0 0,-4-5 0 16,0-5 0-16,-6-7 0 0,-5-12 0 15,3-11-1902-15,0-11-1295 0</inkml:trace>
  <inkml:trace contextRef="#ctx0" brushRef="#br0" timeOffset="-122208.9">22984 14274 7211 0,'0'0'832'15,"0"0"-683"-15,0 0-149 0,0 0 0 16,46 13 0-16,-26-4 0 0,1 2 0 16,2-2 0-16,0-2 0 15,3-3 0-15,3-4 0 0,-4-2-309 16,-2-9-3269-16</inkml:trace>
  <inkml:trace contextRef="#ctx0" brushRef="#br0" timeOffset="-118286.05">23576 13853 2020 0,'0'0'1409'16,"0"0"-957"-16,0 0 133 0,0 0-137 15,0 0 8-15,0 0 476 16,0 0-351-16,0 0-25 0,-19 4 197 15,19-4-753-15,0 0 0 0,2 0 0 16,2 0 0-16,6 0 0 0,7 1 0 16,2 1 0-16,5 1 0 0,3-1 0 15,4-1 0-15,4-1 0 0,7 0 0 16,-1-2 0-16,3-3 0 0,-7 2 0 16,2 0 0-16,-10 0 0 0,-8 0 0 15,-9 3-1585-15,-6-1-785 0</inkml:trace>
  <inkml:trace contextRef="#ctx0" brushRef="#br0" timeOffset="-118008.42">23578 14051 4866 0,'0'0'1152'0,"0"0"285"16,0 0-700-16,0 0-737 0,0 0 0 16,0 0 0-16,0 0 0 0,0 0 0 15,60 13 0-15,-21-11 0 16,2 0 0-16,3-2 0 0,1 0 0 15,3-1 0-15,1-1 0 0,1-2 0 16,-1-5 0-16,-11 2 0 0,-5-6-2330 0</inkml:trace>
  <inkml:trace contextRef="#ctx0" brushRef="#br0" timeOffset="-117368.48">24590 13641 2805 0,'0'0'3389'0,"0"0"-2420"16,0 0-85-16,0 0-739 0,0 0-145 16,0 0 0-16,0 0 0 0,56 20 0 15,-12-12 0-15,1-2 0 16,5-4 0-16,-1-2 0 0,5-1 0 15,-2-3 0-15,-7 0 0 0,-5-3 0 16,-7 2 0-16,-9 0 0 0,-7 1 0 16,-5 1-13-16,-10 2-1311 0,-2 1-1738 0</inkml:trace>
  <inkml:trace contextRef="#ctx0" brushRef="#br0" timeOffset="-117009.99">24834 13686 5686 0,'0'0'913'0,"0"0"319"15,0 0-871-15,0 0-361 0,0 0 0 16,0 0 0-16,0 0 0 0,-4 65 0 16,13-26 0-16,-5 3 0 0,2 2 0 15,0 3 0-15,-2 5 0 0,-4 2 0 16,0-2 0-16,-6-1 0 0,-2-7 0 16,2-3 0-16,1-5 0 0,1-6 0 15,2-6 0-15,2-5 0 16,0-9 0-16,0-6-417 0,0-3-996 15,0-3-2584-15</inkml:trace>
  <inkml:trace contextRef="#ctx0" brushRef="#br0" timeOffset="-116728.28">24605 14302 5594 0,'0'0'2029'16,"0"0"-1460"-16,0 0-569 0,45 11 0 15,-9-7 0-15,1-1 0 16,0 2 0-16,-2-4 0 0,0 1 0 15,7-1 0-15,-1-1 0 0,2-2 0 16,5-5 0-16,-3-6 0 0,-12 3-493 16,-2 0-6506-16</inkml:trace>
  <inkml:trace contextRef="#ctx0" brushRef="#br0" timeOffset="-114604.04">25163 14498 2217 0,'0'0'296'0,"0"0"1665"0,0 0-581 16,0 0-651-16,0 0-165 0,0 0 308 16,0 0-699-16,0 0-173 0,6 20 0 15,-4-15 0-15,5-1 0 0,5 0 0 16,7-4 0-16,9-2 0 0,1-7 0 16,0-1 0-16,-4-6 0 0,0 2 0 15,-6 0 0-15,-5 0 0 16,-4-1 0-16,-5 1 0 0,-5 0 0 15,-3-3 0-15,-5 2 0 0,-6 2 0 16,-5 1 0-16,0 4 0 0,-3 4 0 16,1 4 0-16,-2 5 0 15,1 7 0-15,1 4 0 0,2 5 0 16,1 2 0-16,1 1 0 0,5 3 0 16,1 0 0-16,5 1 0 15,4-1 0-15,0-1 0 0,4-1 0 16,2-4 0-16,7-4 0 0,3-4 0 15,5-6 0-15,6-3 0 0,3-4 0 16,6-3 0-16,3-5 0 0,0-4 0 16,-2-1-925-16,-10 1-512 0,-2-1-3601 0</inkml:trace>
  <inkml:trace contextRef="#ctx0" brushRef="#br0" timeOffset="-114074.73">25713 14255 4201 0,'0'0'1189'0,"0"0"216"0,0 0-633 0,6-44-308 0,-6 30-303 16,-2-3-161-16,-2-1 0 0,-4-1 0 16,1-2 0-16,-3 1 0 0,2 1 0 15,-2 0 0-15,1 4 0 16,1 5 0-16,0 2 0 0,-1 2 0 15,-1 4 0-15,0 0 0 0,-1 2 0 16,3 4 0-16,4-2 0 0,0 3 0 16,0 1 0-16,0 4 0 15,-3 5 0-15,1 4 0 0,0 1 0 16,2 3 0-16,2 0 0 0,2 4 0 16,0 3 0-16,4 2 0 15,4 5 0-15,0 1 0 0,5 2 0 16,-3 4 0-16,3 0 0 0,-3-4 0 15,0 0 0-15,1-3 0 0,-5-5 0 16,0-3 0-16,-4-9 0 0,0-6 0 16,-2-5 0-16,0-4 0 0,0-2 0 15,-4-2 0-15,2-1-389 0,-4 0-1288 16,-3-11-420-16</inkml:trace>
  <inkml:trace contextRef="#ctx0" brushRef="#br0" timeOffset="-113578.93">25932 14266 1044 0,'0'0'668'0,"0"0"1101"0,0 0-756 0,0 0-293 0,0 0 492 15,27-39-695-15,-25 25-149 16,-2-1 112-16,-8 1-248 0,-1-2-63 15,-3 5-169-15,0-1 0 0,-1 3 0 16,3 3 0-16,2 3 0 0,3 1 0 16,-1 2 0-16,0 2 0 15,-4 6 0-15,-3 7 0 0,-1 5 0 16,-1 7 0-16,3 1 0 0,2 2 0 16,3 2 0-16,3 4 0 15,4 4 0-15,0 0 0 0,9 1 0 16,-1-1 0-16,2-1 0 0,-2-5 0 15,1-2 0-15,-3-3 0 0,-4-8 0 16,0-1 0-16,0-7 0 0,-2-2 0 16,0-4 0-16,0-5 0 0,-4-1-13 15,-2-1-1043-15,0-2-193 0,-7-7-2525 0</inkml:trace>
  <inkml:trace contextRef="#ctx0" brushRef="#br0" timeOffset="-113464.24">25521 14468 6278 0,'0'0'517'0,"0"0"135"16,0 0 93-16,0 0-745 0,64 2 0 16,-19-1 0-16,7 0 0 15,-2-1 0-15,-5 0 0 0,0 0 0 16,1-2 0-16,-13 0-337 0,-4-5-2992 0</inkml:trace>
  <inkml:trace contextRef="#ctx0" brushRef="#br0" timeOffset="-112311.02">12967 13258 2281 0,'0'0'2117'0,"0"0"-1173"0,0 0-292 16,37 22 369-16,-20-19-493 0,-7-3-120 15,5-1-167-15,-5-5-241 0,2-2 0 16,3-5 0-16,1 0 0 0,-5-3 0 16,3-3 0-16,-1 0 0 0,-3-1 0 15,-6 1 0-15,0 2 0 16,-4 1 0-16,-4 3 0 0,-6 1 0 16,-1 4 0-16,1 0 0 0,-7 3 0 15,-3 1 0-15,-1 3 0 0,0 1 0 16,1 7 0-16,-1 8 0 15,5 7 0-15,-5 8 0 0,0 6 0 16,3 4 0-16,3 2 0 0,9-3 0 16,2-5 0-16,10-2 0 0,9-6 0 15,7-7 0-15,3-7 0 0,6-8 0 16,2-5 0-16,4-7 0 0,-2-6 0 16,-1-3 0-16,-3-2 0 0,-5-4-1193 15,-5 7-792-15,-11-2-1377 0</inkml:trace>
  <inkml:trace contextRef="#ctx0" brushRef="#br0" timeOffset="-111851.78">13440 13052 3773 0,'0'0'1525'0,"0"0"-132"0,-10-39-693 0,0 26-144 0,-1-1-311 16,1-1-245-16,-2 2 0 0,-3-1 0 15,3 1 0-15,1 3 0 0,3 3 0 16,6 4 0-16,-2 0 0 0,0 2 0 15,2-1 0-15,-2 1 0 16,0 1 0-16,4 0 0 0,-3 1 0 16,-1 3 0-16,0 4 0 0,2 3 0 15,-2 4 0-15,4 0 0 16,0 2 0-16,0-2 0 0,4 3 0 16,2 2 0-16,1 4 0 0,1 2 0 15,-2 1 0-15,0 5 0 0,5 2 0 16,-7 1 0-16,0 0 0 15,-2-1 0-15,-2-5 0 0,0-1 0 16,4-5 0-16,-4-3 0 0,0-5 0 16,2-5 0-16,-2-5 0 0,4-3 0 15,-4-2-713-15,4 0-456 0,-2-7-2172 0</inkml:trace>
  <inkml:trace contextRef="#ctx0" brushRef="#br0" timeOffset="-111436.23">13635 13097 2217 0,'0'0'2797'15,"0"0"-1865"-15,0 0-219 0,0 0 435 16,0 0-763-16,0 0-385 0,0 0 0 16,0 0 0-16,6-39 0 0,-8 32 0 15,-2 0 0-15,-2 0 0 0,1-2 0 16,-5 1 0-16,-2-1 0 0,-3 1 0 16,1 3 0-16,1 3 0 0,-1 2 0 15,4 7 0-15,-1 1 0 16,1 5 0-16,-3 3 0 0,9 3 0 15,4 5 0-15,0 0 0 0,4 5 0 16,9 1 0-16,-5 3 0 0,-2 2 0 16,5-1 0-16,-1-2 0 0,-4-2 0 15,5-5 0-15,-1-3 0 16,0-3 0-16,-4-6 0 0,-1-3 0 16,-1-6 0-16,-4-1 0 0,0-3-501 15,0 0-523-15,0-4-1430 0</inkml:trace>
  <inkml:trace contextRef="#ctx0" brushRef="#br0" timeOffset="-111254.6">13356 13253 6110 0,'0'0'1005'0,"0"0"-101"0,0 0-731 16,0 0-173-16,0 0 0 0,0 0 0 16,58-20 0-16,-25 18 0 0,2 1 0 15,-8 0 0-15,4 0 0 0,2-1 0 16,2 1 0-16,2-1 0 15,4-3 0-15,-14 0-457 0,0-4-2981 0</inkml:trace>
  <inkml:trace contextRef="#ctx0" brushRef="#br0" timeOffset="-110405.02">26393 14051 5950 0,'0'0'1097'0,"0"0"-273"15,0 0-503-15,0 0-321 0,0 0 0 16,0 0 0-16,0 0 0 0,0 0 0 16,29-9 0-16,-29 14 0 15,-2 1 0-15,0 0 0 0,-2 0 0 16,0 0 0-16,-1-2 0 0,-3-1 0 16,2-1 0-16,-2-2 0 15,-3 0 0-15,5-3 0 0,0-3 0 16,2-1 0-16,4-6 0 0,2 1-1461 15,6-12-4650-15</inkml:trace>
  <inkml:trace contextRef="#ctx0" brushRef="#br0" timeOffset="-109416.71">27243 13623 2589 0,'0'0'3253'0,"0"0"-2416"0,0 0-157 16,6-34 153-16,-6 28-833 15,-2-1 0-15,-7 3 0 0,-1-3 0 16,-11 1 0-16,-3 1 0 0,-3 5 0 16,-6 0 0-16,0 7 0 0,-7 4 0 15,-1 4 0-15,-2 6 0 16,-3 0 0-16,3 5 0 0,-1 2 0 15,3 1 0-15,8 0 0 0,6 0 0 16,10-2 0-16,11 0 0 0,6-1 0 16,11-1 0-16,9 2 0 0,9-2 0 15,8 3 0-15,7-2 0 0,3 1 0 16,3 2 0-16,2 0 0 0,-5 2 0 16,-1 1 0-16,-3-1 0 0,-6 2 0 15,-6-2 0-15,-8-2 0 16,-13-1 0-16,-8-4 0 0,-2-2 0 15,-12-4 0-15,-4-2 0 0,-7-2 0 16,-8-5 0-16,-9-4 0 0,-5-4 0 16,-7-2 0-16,-1-5 0 15,3-3 0-15,2-2 0 0,9-1 0 16,10-1 0-16,11 2 0 0,7 4 0 16,9 2 0-16,4 1 0 15,13 0 0-15,10-2-361 0,-1 2-1548 16,5-2-572-16</inkml:trace>
  <inkml:trace contextRef="#ctx0" brushRef="#br0" timeOffset="-108855.91">27377 14448 1196 0,'0'0'264'0,"0"0"2533"0,0 0-1336 0,0 0 512 0,0 0-1472 16,0 0-501-16,0 0 0 0,-4 52 0 16,-4-16 0-16,-1 3 0 15,1 0 0-15,2-2 0 0,2-3 0 16,0 2 0-16,-1-2 0 0,3-2 0 15,0-1 0-15,2-5 0 0,2-3 0 16,5-8 0-16,-3-4 0 0,2-9-1265 16,-4-1-992-16,6-7-2109 0</inkml:trace>
  <inkml:trace contextRef="#ctx0" brushRef="#br0" timeOffset="-108329.28">27350 14390 3637 0,'0'0'700'0,"0"0"-207"16,0 0-341-16,0 0-84 0,0 0-36 16,0 0-28-16,0 0 16 0,15-36 236 15,-11 33 80-15,-2-1 64 16,-2 2 385-16,2 0-201 0,-2-1-48 15,0 2-347-15,2-4-189 0,0 0 0 16,2-3 0-16,8-3 0 0,5-4 0 16,8 2 0-16,6 0 0 15,0 6 0-15,0 6 0 0,-2 2 0 16,0 9 0-16,-2 4 0 0,-7 2 0 16,-1 5 0-16,-9 0 0 15,-6 0 0-15,-4 1 0 0,-4 1 0 16,-6 0 0-16,-3-2 0 0,-3 0 0 15,-1-1 0-15,-1 1 0 0,-5-5 0 16,-4-1 0-16,-2-4 0 0,-2-5 0 16,-2-2 0-16,0-4 0 0,0-5 0 15,2-4 0-15,6-5 0 0,9-6-241 16,7 4-1079-16,5-6-998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18:48.88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18573 8132 2585 0,'0'0'2793'0,"0"0"-1677"16,0 0-663-16,0 0 15 0,0 0 32 16,0 0-368-16,0 0-56 0,0 0-7 15,0 0-69-15,17 8 0 16,-13-3 0-16,2 3 0 0,-2 3 0 16,-4 3 0-16,0 0 0 0,0-2 0 15,-4-3 0-15,2-2 0 0,-2-3-89 16,4-3-1091-16,0 0-213 15,0-2-796-15</inkml:trace>
  <inkml:trace contextRef="#ctx0" brushRef="#br0" timeOffset="326.56">18577 8783 6210 0,'0'0'1982'0,"0"0"-1982"0,0 0 0 16,0 0 0-16,0 0 0 16,0 0 0-16,0 0 0 0,0 0 0 15,0 0 0-15,0 0 0 0,-25 31 0 16,23-26 0-16,2 0 0 0,0-3-457 16,2-6-1396-16</inkml:trace>
  <inkml:trace contextRef="#ctx0" brushRef="#br0" timeOffset="811.82">19561 7799 5826 0,'0'0'781'0,"0"0"-37"16,0 0-196-16,-23 55-368 15,9-10-67-15,10 7-113 0,-2 3 0 16,6-2 0-16,0 2 0 0,4-1 0 16,-2 2 0-16,0-4 0 0,-2-4 0 15,0-4 0-15,0-9-781 0,-2-12-296 16,2-6-627-16</inkml:trace>
  <inkml:trace contextRef="#ctx0" brushRef="#br0" timeOffset="1125.1">19532 7638 5198 0,'0'0'272'0,"19"-57"188"16,-1 30 100-16,5 8-323 0,4 4-57 15,8 5 84-15,4 7-12 0,3 6-188 16,-3 11-32-16,-4 8-32 16,-10 6 0-16,-6 8 0 0,-11 3-56 15,-8 1 40-15,-6 2 12 16,-5-4-52-16,-3-3 56 0,-7-4 48 0,-4 0-40 16,-4-4 72-16,1-4-24 15,-1-6-48-15,8-5 4 0,4-7-12 16,7-5 0-16,4-2-240 0,2-4-1481 15,4-4-924-15</inkml:trace>
  <inkml:trace contextRef="#ctx0" brushRef="#br0" timeOffset="1585.08">20140 7678 3325 0,'0'0'728'0,"-8"-36"489"15,4 14-341-15,-1 5-275 0,3 0 399 16,2 9-555-16,0 4-445 0,0 3 0 16,0 1 0-16,0 1 0 0,-4 11 0 15,-6 13 0-15,-7 9 0 0,-3 10 0 16,-1 4 0-16,7-2 0 16,3 1 0-16,5 1 0 0,10-3 0 15,6-6 0-15,7-6 0 0,8-8 0 16,4-10 0-16,2-6 0 15,0-9 0-15,0-6 0 0,-4-11 0 0,-7-4 0 16,-3-8 0-16,-9-2 0 16,-6-4 0-16,-2-5 0 0,-4-2 0 15,-6-1 0-15,-1 8 0 0,3 8 0 16,4 11 0-16,0 9 0 16,-2 2 0-16,6 3 0 0,-7 1 0 0,3 1-453 15,4 0-1088-15,7 2-3061 0</inkml:trace>
  <inkml:trace contextRef="#ctx0" brushRef="#br0" timeOffset="2058.11">20371 7712 7147 0,'0'0'1045'0,"0"0"-1045"0,0 0 0 15,0 0 0-15,0 0 0 0,-22 39 0 16,22-13 0-16,4 2 0 15,2 0 0-15,9-1 0 0,1-2 0 0,1-3 0 16,3-2 0-16,1-2 0 16,-5-6 0-16,1-4 0 0,-5-4 0 15,-3-4 0-15,1-11 0 0,5-5 0 16,-3-10 0-16,2-5 0 16,1-5 0-16,-3 4 0 0,3 0 0 15,-5 6 0-15,-4 8 0 0,-6 8 0 16,0 4 0-16,0 3 0 0,0 3 0 15,-4 4 0-15,-2 8 0 0,-4 9 0 16,3 5 0-16,-3 4 0 0,6-3 0 16,4-2 0-16,4-4 0 0,8-5 0 15,9-4 0-15,0-5 0 16,6-5 0-16,-3-2 0 0,-1-5 0 16,-2-5 0-16,-7-5 0 0,3-6 0 15,-7-3 0-15,1-3 0 0,-5-5 0 16,2-5 0-16,-2 1 0 15,-6-1 0-15,6 8 0 0,-3 9 0 16,-1 8 0-16,-2 4 0 0,0 5 0 16,0 1 0-16,0 2 0 0,0 3 0 15,4 4 0-15,2 5-1786 0,0-2-319 16,4 2-1880-16</inkml:trace>
  <inkml:trace contextRef="#ctx0" brushRef="#br0" timeOffset="2506.78">20884 7859 6546 0,'0'0'1385'0,"0"0"-1124"0,0 0-261 0,0 0 0 16,0 0 0-16,41-6 0 0,-24-10 0 15,0-4 0-15,3-2 0 16,3-4 0-16,-4 0 0 0,-3-3 0 16,1 3 0-16,-9 1 0 0,-2 1 0 15,-6 10 0-15,-2 5 0 0,-6 5 0 16,-7 5 0-16,-3 8 0 0,-5 5 0 15,0 6 0-15,-4 4 0 0,3 3 0 16,1 1 0-16,6 0 0 16,7-5 0-16,10-1-533 0,6-2 185 15,9-2 28-15,3-3-112 0,3-1 283 16,0-3 121-16,-1-2 20 0,5-2-44 16,-4-2 16-16,1 1-28 15,-1-1-84-15,0 1-76 0,-5 2-548 16,3 2 200-16,-7 1 43 0,-5-1-207 15,-1-2 736-15,-2-2 616 0,-4-1 1109 16,4-2-901-16,0 0-299 0,2-3 411 16,1-8-611-16,3-12-325 0,0-8 0 15,-4-8 0-15,3-4 0 16,-1 5 0-16,0 0 0 0,-2 6 0 16,9 3 0-16,-3 1 0 0,3 2 0 15,1 7 0-15,11 0 0 0,0 3 0 16,8 4 0-16,0-1 0 0,-6 3 0 15,-2-4-6616-15</inkml:trace>
  <inkml:trace contextRef="#ctx0" brushRef="#br0" timeOffset="5331.32">22445 7317 5390 0,'0'0'1160'0,"-6"37"-719"15,1-8 563-15,5 8-807 0,0 8-197 16,0 5 0-16,-2 6 0 16,2 4 0-16,0-1 0 0,0 4 0 15,0-5 0-15,-2-2 0 0,-4-3 0 16,2-4 0-16,-4-5 0 16,-1-7-681-16,-3-6-51 0,6-12-989 15,-2-6-68-15</inkml:trace>
  <inkml:trace contextRef="#ctx0" brushRef="#br0" timeOffset="5492.77">22182 7745 4702 0,'0'0'2117'0,"0"0"-1181"0,0 0-499 16,0 0-437-16,0 0 0 16,0 0 0-16,58-43 0 0,-23 29 0 15,2 0 0-15,1 3 0 0,1-1 0 16,4 4 0-16,1 4 0 0,-3 4 0 15,-8 0-1910-15,-4 6-755 0</inkml:trace>
  <inkml:trace contextRef="#ctx0" brushRef="#br0" timeOffset="5695.18">22604 7974 5122 0,'0'0'576'0,"0"0"180"16,0 0-439-16,0 0-137 0,0 0 316 15,0 0-204-15,0 0 80 0,0 0-291 16,0 0-81-16,-4-49 0 0,4 16 0 16,2 1 0-16,4 5 0 0,4 6 0 15,1 6 0-15,3 3 0 16,-1 5 0-16,-7 3 0 0,4 1-41 16,9-2-1199-16,-3 2 55 0,5-2 121 0</inkml:trace>
  <inkml:trace contextRef="#ctx0" brushRef="#br0" timeOffset="6298.18">22881 7752 5306 0,'0'0'672'0,"0"0"125"0,-33-34-341 16,18 24-244-16,-1 1 32 0,1 4-124 16,1 3-16-16,2 6 132 15,1 10-224-15,-1 9 8 0,-3 4-16 16,-1 5 5-16,1 4-9 0,3-3 0 15,4 1 0-15,8-5 0 0,6-4 0 16,8-9-29-16,5-5 29 0,6-6 12 16,-3-5-4-16,3-10 1 0,-2-4-9 15,0-4 0-15,-7-4 0 16,5-2 0-16,-9-1 0 0,1 0 0 16,-5 4 0-16,-4 6 0 0,0 5 0 15,-2 5 0-15,-2 4 0 0,0 1 0 16,2 1 0-16,1 9 0 15,3 8 0-15,-2 4 0 0,0 3 0 0,0-2 0 16,-2-2 0-16,2-1-133 16,0-4 57-16,3-5-276 0,1 0-64 15,4-4 104-15,1-2-81 0,5-4 201 16,-5-1 96-16,3-5 36 0,1-2 32 16,-1 1 16-16,-1 3-76 15,-3 0-12-15,-4 2 48 0,-3 1 48 16,-1 1 8-16,-2 3 48 0,-2 0 308 15,0 1-128-15,0 1-59 0,0 0 99 16,0-1-144-16,0-4-28 0,4-1 44 16,-2-1-52-16,0-8 88 0,0-6 172 15,6-4-176-15,-1-5-127 16,1-2-49-16,2-1 0 0,1 2 0 16,1 3 0-16,0 4 0 0,-1 6 0 15,-5 5 0-15,-2 5 0 0,-2 0 0 16,0 2 0-16,0 5 0 0,2 7 0 15,3 9 0-15,-1 4 0 0,2 1 0 16,-2-2 0-16,5-4 0 16,-1 2 0-16,-2-7-1285 15,0-3-1269-15</inkml:trace>
  <inkml:trace contextRef="#ctx0" brushRef="#br0" timeOffset="6801.05">23648 7683 2773 0,'0'0'3457'0,"0"0"-2204"0,-13-39-609 15,-1 30-579-15,-7-1-65 16,-3 5 0-16,-1 2 0 0,-2 3 0 15,4 1 0-15,4 6 0 0,3 4 0 16,4 2 0-16,-1 2 0 0,5 3 0 16,8 1 0-16,0 0 0 0,4 0 0 15,8 0 0-15,3-2 0 0,8-1 0 16,1-3 0-16,10 0 0 16,-1-2 0-16,0 0 0 0,-6-2 0 15,-5-2 0-15,-7-1 0 0,-11-2 0 16,-4 1 0-16,-4 4 0 0,-13 2 0 15,-3 3 0-15,-7-1 0 0,-4-2 0 16,2-2 0-16,0-3 0 16,-2 0 0-16,8-5 0 0,2-1 0 15,7-2 0-15,8-3-53 0,6-2-959 16,4 1-241-16,8-3-2521 0</inkml:trace>
  <inkml:trace contextRef="#ctx0" brushRef="#br0" timeOffset="7239.39">23774 7767 7239 0,'0'0'928'0,"0"0"-903"0,-29 44-25 15,21-20 0-15,4-2 0 16,2-1 0-16,-1-2 0 0,3-3 0 16,5-4 0-16,-3 0 0 0,2-6 0 15,-2-2 0-15,2-3 0 0,4-2 0 16,7-12 0-16,1-5 0 0,1-6 0 15,-1-6 0-15,-1 4 0 16,-1 1 0-16,-1 5 0 0,-3 6 0 16,-4 8 0-16,-2 2 0 0,-4 6 0 15,-2 7 0-15,-4 10 0 0,2 5 0 16,-2 3 0-16,4-1 0 0,2-3 0 16,2-2 0-16,2-2 0 15,6-4 0-15,3-3 0 0,1-6 0 16,3-6 0-16,1-3 0 0,1-8 0 15,-1-3 0-15,-1-3 0 0,-3-2 0 16,1-1 0-16,-3 1 0 0,-3 2 0 16,-3 7 0-16,-4 3 0 0,-2 4 0 15,0 2 0-15,0 1 0 16,0 6 0-16,0 7 0 0,0 7 0 16,0 4 0-16,0 2 0 0,2-2 0 15,-2-3 0-15,2-2 0 0,0-5 0 16,2-2 0-16,0-5 0 0,-4-2 0 15,4-4-2190-15,1-1-819 0</inkml:trace>
  <inkml:trace contextRef="#ctx0" brushRef="#br0" timeOffset="7419.46">24216 7841 8192 0,'0'0'0'0,"0"0"0"0,-6 52 0 16,4-24 0-16,-2 3 0 0,4-1 0 15,0 0 0-15,0-2 0 0,6-2 0 16,-2-2 0-16,2-5 0 0,1-5 0 16,-5-6 0-16,0-4-837 0,0-7-2977 0</inkml:trace>
  <inkml:trace contextRef="#ctx0" brushRef="#br0" timeOffset="7528.52">24239 7540 6943 0,'0'0'1249'0,"6"-40"-1249"0,-6 30 0 15,-4 10 0-15,-6 2 0 0,-9 7 0 16,5-1 0-16,1-1-1433 16,9-6-2729-16</inkml:trace>
  <inkml:trace contextRef="#ctx0" brushRef="#br0" timeOffset="7929.56">24438 7256 6843 0,'0'0'480'0,"-3"49"248"15,3-9-587-15,0 8-141 0,0 4 0 16,0 7 0-16,5 4 0 0,-1 2 0 15,2 3 0-15,-4-4 0 0,4-1 0 16,-6-3 0-16,0-5 0 0,-6-8 0 16,6-5 0-16,0-13 0 0,0-11 0 15,0-11 0-15,6-13-733 16,0-5-2172-16,3-17-1649 0</inkml:trace>
  <inkml:trace contextRef="#ctx0" brushRef="#br0" timeOffset="8096.85">24628 7314 7327 0,'0'0'764'0,"0"0"-663"0,0 0-101 16,-7 48 0-16,-1-9 0 0,-2 10 0 15,0 3 0-15,1 0 0 0,3 0 0 16,0 3 0-16,0-1 0 16,-1 2 0-16,-1-4 0 0,0-3 0 15,0-5 0-15,-1-6 0 0,-1-4 0 16,2-13-365-16,-3-2-1652 0</inkml:trace>
  <inkml:trace contextRef="#ctx0" brushRef="#br0" timeOffset="8273.36">24330 7789 6831 0,'0'0'112'16,"35"-3"544"-16,-6 3-63 0,12 0-593 15,1-1 0-15,-3-2 0 0,0-1 0 16,1 2 0-16,1-1 0 15,-2 2 0-15,-2 1 0 0,-3 0 0 0,-8 0 0 16,-5 5-1285-16,-9-4-828 16,-5 5-1633-16</inkml:trace>
  <inkml:trace contextRef="#ctx0" brushRef="#br0" timeOffset="8522.31">24746 7971 5794 0,'0'0'1153'16,"35"-28"-549"-16,-11 5 37 0,1 0-641 15,-4-2 0-15,-2-1 0 0,-9 0 0 16,-6 1 0-16,-4 1 0 0,-6 5 0 16,-9 0 0-16,-3 7 0 0,-3 6 0 15,-2 6 0-15,-1 11 0 0,-1 8 0 16,4 3 0-16,0 8 0 16,5 2 0-16,1 1 0 0,5 1 0 15,10-5 0-15,4-1 0 0,13-4 0 16,5-5 0-16,5-2 0 15,4-8 0-15,2-3 0 0,0-3 0 16,-6-3-1113-16,2-3-2041 0</inkml:trace>
  <inkml:trace contextRef="#ctx0" brushRef="#br0" timeOffset="8711.4">25051 7824 6943 0,'0'0'872'0,"-20"-46"-495"0,11 31-377 16,1 6 0-16,0 6 0 0,-4 3 0 15,-3 6 0-15,1 7 0 0,-3 8 0 16,-2 6 0-16,5 8 0 0,2 0 0 16,7 2 0-16,5-2 0 0,11-5 0 15,3-4 0-15,7-4 0 16,2-13 0-16,4-5 0 0,1-9 0 16,1-12 0-16,2-8 0 0,-6 4-985 15,-2-7-2741-15</inkml:trace>
  <inkml:trace contextRef="#ctx0" brushRef="#br0" timeOffset="8882.2">25149 7292 8192 0,'0'0'0'0,"-9"48"0"0,7-10 0 16,-2 8 0-16,0 7 0 0,2 5 0 15,2 7 0-15,0 0 0 0,4-2 0 16,4-1 0-16,-1-5 0 0,3-4 0 15,-4-14 0-15,2-6-1009 0</inkml:trace>
  <inkml:trace contextRef="#ctx0" brushRef="#br0" timeOffset="9344.43">26068 7311 6699 0,'0'0'144'0,"0"0"1016"0,0 0-971 0,0 0-189 15,0 0 0-15,-37 32 0 16,29 11 0-16,2 10 0 0,4 5 0 16,2 5 0-16,0 4 0 0,0 5 0 15,-2 0 0-15,-5-1 0 0,-3-3 0 16,0-3 0-16,-5-7 0 0,3-6 0 16,-3-9 0-16,5-11-249 15,2-11-1356-15,2-9-548 0</inkml:trace>
  <inkml:trace contextRef="#ctx0" brushRef="#br0" timeOffset="9499.7">25810 7790 6803 0,'0'0'276'16,"0"0"504"-16,52-32-447 0,-27 24-333 16,1-2 0-16,-1-3 0 0,4-1 0 15,2-5 0-15,-2-4 0 0,0 1 0 16,-2-3 0-16,-4 0 0 0,-7 6-921 15,-1-2-2521-15</inkml:trace>
  <inkml:trace contextRef="#ctx0" brushRef="#br0" timeOffset="9800.42">26234 7453 6450 0,'-19'58'797'0,"1"2"148"15,-1 8-945-15,0-2 0 0,7-1 0 16,4-3 0-16,4-1 0 0,4-2 0 15,0-3 0-15,0-1 0 0,-2-8 0 16,-1-6 0-16,3-7 0 0,0-14 0 16,0-7 0-16,0-10 0 0,3-4 0 15,5-14 0-15,6-15 0 16,9-11 0-16,4-9 0 0,2-1 0 16,-2 10 0-16,-2 7 0 0,-7 15 0 15,-8 12 0-15,-3 4 0 0,-5 4 0 16,0 8 0-16,-2 9 0 0,-6 6 0 15,1 1 0-15,-3 0 0 0,6-3 0 16,0 1 0-16,0-1 0 16,2 1 0-16,0-2 0 0,6-2 0 15,0-2 0-15,5-2 0 0,-1-2-1101 16,-2-5-272-16,-1-2-3729 0</inkml:trace>
  <inkml:trace contextRef="#ctx0" brushRef="#br0" timeOffset="10040.65">26420 8145 6999 0,'0'0'1092'0,"0"0"-991"0,0 0-101 16,0 0 0-16,-15-36 0 0,26 15 0 15,1-4 0-15,1-3 0 0,3 1 0 16,1-2 0-16,-1 0 0 15,-1 4 0-15,-3 7 0 0,-2 5 0 16,3 6 0-16,-3 5 0 0,-2 2 0 16,-1 0 0-16,-1 2 0 0,-4 1-545 15,8 4-1340-15</inkml:trace>
  <inkml:trace contextRef="#ctx0" brushRef="#br0" timeOffset="10334.44">26755 7977 7687 0,'0'0'505'0,"0"0"-505"0,-46-38 0 16,34 30 0-16,-1 3 0 0,1 5 0 15,0 3 0-15,-3 6 0 16,3 5 0-16,-1 2 0 0,3 0 0 16,4 2 0-16,4-1 0 0,2 2 0 15,8-2 0-15,7 0 0 0,3 0 0 16,7-5 0-16,2-3 0 0,4-6 0 15,0-3 0-15,0-5 0 16,-2-6 0-16,-9-4 0 0,-1-3 0 16,-9-1 0-16,-8-1 0 0,-4 2 0 15,-8 0 0-15,-7 4 0 0,1 2 0 16,-1 5-413-16,3 2-2380 16,6 4-777-16</inkml:trace>
  <inkml:trace contextRef="#ctx0" brushRef="#br0" timeOffset="10550.45">26906 7927 2765 0,'0'0'5030'0,"0"0"-4633"15,0 0-397-15,0 0 0 16,0 0 0-16,-38 33 0 0,32-4 0 16,4 3 0-16,2 0 0 0,8-6 0 15,5-4 0-15,3-3 0 0,5-4 0 16,2-8 0-16,2-6 0 15,1-2 0-15,-5-11 0 0,0-4 0 16,-5-5 0-16,-5-2 0 0,-3-2 0 16,-4-2 0-16,-4 2 0 0,0 1 0 15,-2 5 0-15,-4 7 0 0,-2 6-885 16,1 4-648-16,-1 3-3217 0</inkml:trace>
  <inkml:trace contextRef="#ctx0" brushRef="#br0" timeOffset="11032.4">27226 7958 4918 0,'0'0'1540'0,"-10"-43"-995"0,6 20 127 16,-1 0-155-16,-3 2-517 0,0 2 0 15,-2 6 0-15,-1 7 0 0,1 6 0 16,0 5 0-16,-5 9 0 15,3 9 0-15,1 2 0 0,3 2 0 0,4-1 0 16,4-3 0-16,0-2 0 16,8-6 0-16,5-4 0 0,-1-4 0 15,2-6 0-15,1-1 0 16,-1-6 0-16,-1-2 0 0,-3-4 0 16,1 0 0-16,-3 0 0 0,0 6 0 15,-6 2 0-15,2 3 0 0,-2 3 0 16,2 13 0-16,5 17 0 0,-3 11 0 15,0 8 0-15,0 2 0 0,-2-2 0 16,-1 0 0-16,-1-2 0 0,-2-4 0 16,-5-3 0-16,-3-4 0 15,-8-1 0-15,-9-3 0 0,-4-2 0 16,-8-4 0-16,-3-6 0 0,-1-8 0 16,4-8 0-16,2-6 0 0,4-7 0 15,4-11 0-15,4-7 0 0,7-7 0 16,7-3 0-16,9-1 0 15,11 0 0-15,13-4 0 0,10-6 0 16,9-8-133-16,2-7-1359 0,-7 13-433 16,-5-5-2101-16</inkml:trace>
  <inkml:trace contextRef="#ctx0" brushRef="#br0" timeOffset="11338.33">27524 7309 7691 0,'-15'34'476'0,"11"2"-451"0,-4 12-25 16,4 6 0-16,0 6 0 0,2 5 0 16,-1 2 0-16,3-3 0 0,0-4 0 15,-2-3 0-15,-2-7 0 16,0-5 0-16,2-9 0 0,2-9 0 16,0-12 0-16,0-8 0 0,8-7 0 15,7-12 0-15,5-7 0 0,5-7 0 16,2-2 0-16,-4 4 0 15,-2 5 0-15,-7 7 0 0,-6 7 0 16,1 5 0-16,-3 4 0 0,0 11 0 16,2 12 0-16,-2 4 0 0,-1 5 0 15,-5-3 0-15,0-4 0 0,0-2 0 16,0-3 0-16,2-4 0 0,2-6 0 16,8-6 0-16,-2-4-2186 15,5-4-2372-15</inkml:trace>
  <inkml:trace contextRef="#ctx0" brushRef="#br0" timeOffset="11956.4">28466 7932 5934 0,'0'0'1813'0,"-14"32"-1368"16,4 3-445-16,-3 13 0 0,1 8 0 16,1 0 0-16,-1 3 0 0,4-5 0 15,-3-2 0-15,1-5 0 16,0-7 0-16,1-2 0 0,1-5 0 16,2-7 0-16,4-6 0 0,2-9-377 15,0-7-2252-15,2-9-1569 0</inkml:trace>
  <inkml:trace contextRef="#ctx0" brushRef="#br0" timeOffset="12219.58">28452 7784 6855 0,'0'0'872'16,"27"-32"-407"-16,-9 13-465 0,-3 5 0 0,1 1 0 15,3 2 0-15,0 4 0 16,3 5 0-16,3 2 0 0,-2 6 0 15,0 5 0-15,-3 7 0 0,-7 3 0 16,-5 3-109-16,-6 5-87 0,-4-2 140 16,-8 0 56-16,-5 1 16 0,-8-3 300 15,-4-1-287-15,-4-1-29 16,-8-2 0-16,2-4 0 0,0-5 0 16,6-5-101-16,12-7-575 0,9 0-321 15,8-4-1944-15</inkml:trace>
  <inkml:trace contextRef="#ctx0" brushRef="#br0" timeOffset="12629.46">28991 7869 6611 0,'0'0'1528'15,"-45"-40"-1475"-15,16 21-53 0,2 5 0 16,2 3 0-16,3 8 0 0,3 3 0 15,2 9 0-15,1 6 0 0,1 8 0 16,-1 7 0-16,3 1 0 0,5 1 0 16,8-1 0-16,0-1 0 0,13-5 0 15,3-3 0-15,5-6 0 16,4-8 0-16,-1-3 0 0,1-5 0 16,0-2 0-16,0-8 0 0,2 1-341 15,-5-2-531-15,-3 0 387 0,2 4 21 16,-3 5-224-16,-1 2 176 15,-1 1 236-15,-1 8 216 0,-1 2 60 16,1 0 4-16,-7-3 200 0,0-1 76 16,-4-3 68-16,-1-2 396 15,-1 1-207-15,-2-3 87 0,0 0 333 0,-5-7-957 16,-3-6 0-16,-2-5 0 0,2-5 0 16,3-2 0-16,5-2 0 15,0 0 0-15,7 1 0 0,1 3 0 16,6 4 0-16,3 0 0 0,2 4 0 15,3-2 0-15,1 3 0 0,4 1 0 16,-4 3-409-16,3 0-1528 0</inkml:trace>
  <inkml:trace contextRef="#ctx0" brushRef="#br0" timeOffset="13039.39">29446 7235 5142 0,'0'0'1429'0,"0"0"-457"0,0 0-608 0,0 0-79 0,0 0-285 16,8 52 0-16,-6-8 0 16,1 8 0-16,-1 10 0 0,0 0 0 15,0 2 0-15,-2 0 0 0,0 0 0 16,-2-9 0-16,-5-1 0 0,1-8 0 15,-4-6 0-15,-2-5 0 16,-3-6 0-16,-1-5 0 0,3-10-1381 16,-1-8-600-16</inkml:trace>
  <inkml:trace contextRef="#ctx0" brushRef="#br0" timeOffset="13161.21">29301 7777 5814 0,'50'-18'781'0,"-4"12"307"15,1 4-596-15,-14 3-475 0,-10 5-17 16,-5 3 0-16,-5 1 0 0,-5-2 0 16,0-2-57-16,1-1-659 0,3-3-1185 15,-2-1-48-15,5-1-1228 0</inkml:trace>
  <inkml:trace contextRef="#ctx0" brushRef="#br0" timeOffset="13304.86">29630 7745 4630 0,'0'0'1304'0,"0"0"-555"16,0 0 171-16,0 0-704 15,-2 34 80-15,-6 4-219 0,-5 5-77 16,1 1 0-16,-3-6 0 0,5-5 0 16,4-6 0-16,6-7 0 0,0-4 0 15,6-10 0-15,4-7-893 0,1-4-1416 16,5-13-2269-16</inkml:trace>
  <inkml:trace contextRef="#ctx0" brushRef="#br0" timeOffset="13445.59">29843 7439 8192 0,'0'0'0'0,"0"0"0"0,0 0 0 16,0 0 0-16,-35-6 0 0,18 19 0 15,-3 6 0-15,3 0 0 0,7-4-2410 16,6-5-867-16</inkml:trace>
  <inkml:trace contextRef="#ctx0" brushRef="#br0" timeOffset="13689.25">29967 7267 8192 0,'0'0'0'0,"0"0"0"0,-2 38 0 15,-2-4 0-15,-4 8 0 0,1 4 0 16,1 5 0-16,2 5 0 0,0 6 0 15,0 5 0-15,0 1 0 0,0-2 0 16,-3-2 0-16,-5-7 0 0,-3-4 0 16,3-5 0-16,-2-13 0 0,-1-10 0 15,5-12-865-15,1-8-624 16,-1-9-3369-16</inkml:trace>
  <inkml:trace contextRef="#ctx0" brushRef="#br0" timeOffset="13813.74">29793 7790 6795 0,'0'0'596'0,"52"-25"205"0,-13 13-801 16,-1 6 0-16,-1 1 0 0,-6 1 0 16,0-1 0-16,-6 1 0 0,-3 0 0 15,-3-1-229-15,-9 0-1888 0,1 0-656 16</inkml:trace>
  <inkml:trace contextRef="#ctx0" brushRef="#br0" timeOffset="13927.57">30139 7785 6939 0,'-11'32'892'0,"3"0"-531"0,-4 5-361 16,1-1 0-16,3-1 0 0,2-2 0 16,2-3 0-16,2-5 0 0,2-6 0 15,2-5 0-15,0-7 0 16,2-6 0-16,-2-1-317 0,6-8-1412 0</inkml:trace>
  <inkml:trace contextRef="#ctx0" brushRef="#br0" timeOffset="14051.06">30327 7475 7395 0,'0'0'797'0,"0"0"-797"15,0 0 0-15,0 0 0 0,0 0 0 16,0 0-937-16,-15 47-2053 0</inkml:trace>
  <inkml:trace contextRef="#ctx0" brushRef="#br0" timeOffset="14343.62">30442 7835 7115 0,'0'0'132'0,"-39"-32"396"16,23 22-111-16,1 7-417 0,3 4 0 16,-3 6 0-16,3 6 0 0,2 6 0 15,1 5 0-15,5 1 0 0,4 4 0 16,0 2 0-16,6 0 0 15,7-2 0-15,-1-6 0 0,7-2 0 16,1-8 0-16,1-9-57 0,0-4-343 16,-1-8-20-16,-1-9-128 0,0-4 211 15,-5-5 185-15,-4-5 136 0,1-5 16 16,-5-1 20-16,-4-5-20 0,0 3-32 16,-2 6-692-16,0 10-1389 15,2 13-668-15</inkml:trace>
  <inkml:trace contextRef="#ctx0" brushRef="#br0" timeOffset="14574.31">30490 8001 6406 0,'0'0'965'0,"0"0"-144"16,0 0-821-16,0 0 0 0,31-20 0 16,0-5 0-16,6-6 0 0,3-1 0 15,-3 2 0-15,0 3 0 0,-4 6 0 16,-6 10 0-16,-6 9 0 15,-5 4 0-15,-6 12 0 0,-1 10 0 16,-5 6 0-16,-4 5 0 0,0 6 0 16,-4 0 0-16,-5 3 0 0,3 0 0 15,-2-3 0-15,2-1 0 0,-3-4 0 16,1-1 0-16,2-11-1718 0,-4-4-1503 16</inkml:trace>
  <inkml:trace contextRef="#ctx0" brushRef="#br0" timeOffset="15052.61">20861 8765 6014 0,'0'0'1361'0,"0"0"-849"0,0 0-207 16,17 35-305-16,-9-14 0 0,-4 5 0 15,5 3 0-15,-3-1 0 0,-4 4 0 16,0-2 0-16,-2 1 0 16,0-3 0-16,0-2 0 0,-4-6 0 15,4-5 0-15,-4-5 0 0,4-7 0 16,0-2-805-16,6-8-2773 0</inkml:trace>
  <inkml:trace contextRef="#ctx0" brushRef="#br0" timeOffset="15442.31">20921 8364 6767 0,'0'0'384'0,"0"0"-48"16,0 0-220-16,0 0-112 0,11 54-8 16,3-22-372-16,3 5-160 0,-5 2-77 15,3 7-763-15,-3 4 323 0,-6 4 133 16,0 2 496-16,-4-4 424 15,3-2 336-15,1-7 796 0,2-5-127 16,0-6-225-16,1-8 321 0,-3-6-633 16,-2-7-48-16,0-5 136 0,-4-5-467 15,0-1-89-15,0-1 0 0,0-10 0 16,0-9 0-16,2-6 0 16,4-6 0-16,5-7 0 0,3 4 0 15,3 2 0-15,1 5 0 0,-1 11 0 16,-5 10 0-16,-1 6 0 0,-1 12 0 15,-6 11 0-15,-2 7 0 0,-2 9 0 16,-6-1 0-16,6-2 0 0,-2-1 0 16,2-6 0-16,2-5 0 15,-2-6 0-15,6-8 0 0,2-6 0 16,5-13-237-16,1-4-1364 0,3-11-908 0</inkml:trace>
  <inkml:trace contextRef="#ctx0" brushRef="#br0" timeOffset="15628.43">21453 8259 8192 0,'0'0'0'15,"4"42"0"-15,-4-10 0 0,0 5 0 16,0 6 0-16,0 7 0 0,0 4 0 16,0 3 0-16,0 0 0 15,0 2 0-15,0-3 0 0,-6-1 0 16,-1-3 0-16,-1-4 0 0,-2-7 0 15,-1-15-1457-15,5-7-1441 0</inkml:trace>
  <inkml:trace contextRef="#ctx0" brushRef="#br0" timeOffset="15768.6">21267 8770 7323 0,'0'0'452'15,"59"-21"-35"-15,-17 14-417 16,-1 3 0-16,3 4 0 0,-3 0 0 15,0 0 0-15,-4 2 0 0,-12 2-2018 16,-6-1-1819-16</inkml:trace>
  <inkml:trace contextRef="#ctx0" brushRef="#br0" timeOffset="16030.29">21678 8822 7615 0,'0'0'577'0,"-21"-43"-577"0,11 28 0 15,-3 8 0-15,-1 7 0 0,-3 10 0 16,-1 6 0-16,-5 7 0 0,13 4 0 16,-1 4 0-16,11 1 0 15,7-2 0-15,7 0 0 0,11-4 0 16,4-7 0-16,6-7 0 0,0-6 0 16,0-6 0-16,-2-8 0 0,-4-8 0 15,-2-5 0-15,-10-3 0 16,-5-2 0-16,-10-2 0 0,-2-2 0 0,-8 1 0 15,-11 0 0-15,-12 3 0 16,-2 5 0-16,-2 5 0 0,8 4 0 16,7 4-1341-16</inkml:trace>
  <inkml:trace contextRef="#ctx0" brushRef="#br0" timeOffset="16819.37">22660 8837 2269 0,'0'0'3365'16,"-8"53"-2252"-16,3-19-401 0,5 2 21 16,5-1-733-16,-1 2 0 0,2-1 0 15,-2-4 0-15,-4-4 0 16,4-8 0-16,-2-7 0 0,-2-6 0 16,0-4 0-16,0-3 0 0,-2-3 0 15,-4-11 0-15,-4-11 0 0,-5-7 0 16,1-5 0-16,3-2 0 15,1 1 0-15,2-3 0 0,6-2 0 16,4 1 0-16,8 6 0 0,7 5 0 16,3 9 0-16,7 6 0 0,0 6 0 15,4 0 0-15,0 6 0 0,-2 2 0 16,-4 2 0-16,-3 0 0 16,-5 5-101-16,-9-3-971 0,-2 3-2718 0</inkml:trace>
  <inkml:trace contextRef="#ctx0" brushRef="#br0" timeOffset="17096.61">22949 9055 6426 0,'0'0'873'16,"0"0"20"-16,54-30-893 0,-33 9 0 16,-3-5 0-16,-1-2 0 0,-5-2 0 15,-6-4 0-15,-4-1 0 16,-4 1 0-16,-10 5 0 0,2 6 0 0,-9 11 0 15,-4 9 0-15,-4 7 0 16,-2 12 0-16,-2 9 0 0,0 5 0 16,2 7 0-16,9 1 0 0,5 1 0 15,9-3 0-15,8-1 0 0,15-3 0 16,5-3 0-16,12-5 0 16,3-7 0-16,0-8 0 0,6-5 0 15,-12-4-1017-15,5-4-2161 0</inkml:trace>
  <inkml:trace contextRef="#ctx0" brushRef="#br0" timeOffset="17503.31">23315 8893 1564 0,'0'0'20'0,"0"0"3222"16,29-45-2326-16,-25 32 29 0,-4-1 271 15,0 2-927-15,-2 3-289 0,-4 2 0 16,-4 3 0-16,-3 4 0 0,-1 4 0 16,-3 11 0-16,1 5 0 0,-5 6 0 15,0 6 0-15,3 3 0 16,-1 5 0-16,7-1 0 0,3 3 0 16,5-3 0-16,4-5 0 0,4-5 0 15,7-6 0-15,9-7 0 0,5-10 0 16,2-6 0-16,2-8 0 15,0-7 0-15,-2-4 0 0,-4 0 0 16,-9 4-201-16,3-2-3360 0</inkml:trace>
  <inkml:trace contextRef="#ctx0" brushRef="#br0" timeOffset="17901.45">23466 9006 7275 0,'0'0'917'16,"0"0"-917"-16,0 0 0 0,0 0 0 16,0 0 0-16,0 0 0 15,0 0 0-15,41 40 0 0,-26-26 0 16,-1-4 0-16,5-4 0 0,2-6 0 16,5-5 0-16,-1-8 0 0,6-6 0 15,-6-5 0-15,-6-3 0 0,-5 0 0 16,-8-4 0-16,-4 2 0 15,-4-1 0-15,-8 0 0 0,-7 3 0 16,-5 4 0-16,-3 6 0 0,2 6 0 16,2 8 0-16,-1 7 0 0,-1 11 0 15,4 11 0-15,-5 9 0 0,-3 4 0 16,-2 8 0-16,2 2 0 16,4 5 0-16,11-3 0 0,12-4 0 15,10-8 0-15,15-7 0 0,10-8 0 16,8-10 0-16,3-6 0 0,6-8 0 15,-1-4 0-15,1-7 0 0,-11-6 0 16,-1 0-597-16,-22 4-824 0,3-3-2552 0</inkml:trace>
  <inkml:trace contextRef="#ctx0" brushRef="#br0" timeOffset="18067.89">23888 8908 3061 0,'0'0'3197'0,"0"0"-1544"0,0 0-1372 0,-11 42-281 15,1-6 0-15,-2 3 0 16,-1 0 0-16,3-4 0 0,4-2 0 16,1-5 0-16,1-3 0 0,4-8 0 15,0-6 0-15,2-7 0 0,7-6 0 16,9-18 0-16,-3 1-2278 16,1-11-2888-16</inkml:trace>
  <inkml:trace contextRef="#ctx0" brushRef="#br0" timeOffset="18178.39">23948 8525 8031 0,'0'0'161'0,"0"0"-161"15,0 0 0-15,0 0 0 0,0 0 0 16,0 0 0-16,0 0-1241 0,0 0-920 0</inkml:trace>
  <inkml:trace contextRef="#ctx0" brushRef="#br0" timeOffset="18426.3">23989 8990 6911 0,'0'0'720'0,"0"43"-159"0,8-19-561 16,0-1 0-16,9-1 0 0,-3-1 0 15,5 0 0-15,0-4 0 0,1-4 0 16,-3-5 0-16,-1-5 0 0,-3-4 0 15,-1-10 0-15,-1-8 0 0,-1-4 0 16,2-7 0-16,-1-4 0 0,-1-1 0 16,-2-4 0-16,1 4 0 15,-1 3 0-15,-6 8 0 0,0 7 0 16,-2 7 0-16,0 4-1706 0,-4 6-1083 0</inkml:trace>
  <inkml:trace contextRef="#ctx0" brushRef="#br0" timeOffset="18806.53">24274 9072 6643 0,'0'0'992'0,"0"0"-435"0,37-24-557 0,-22 5 0 16,3-3 0-16,-7 0 0 16,-5-1 0-16,-4 1 0 0,-2-1 0 15,-6 3 0-15,-2 5 0 0,1 5 0 16,-1 5 0-16,-2 5 0 0,-3 9 0 15,-1 7 0-15,-1 8 0 0,1 5 0 16,8 3 0-16,0 4 0 0,6-3-21 16,2-2-271-16,8-5-4 15,7-2-192-15,-1-5 164 0,1-5 124 16,-1-5-93-16,-1-4-103 0,1-5 256 16,-1-6 140-16,-1-2 36 15,3-4 196-15,-5 2 240 0,3 0-123 0,-3 0 127 16,-2 1 409-16,1-1-885 0,-1-1 0 15,0-4 0-15,3-1 0 16,3-3 0-16,-1-5 0 0,3 2 0 16,-1-3 0-16,1 1 0 0,1 2 0 15,-2 0 0-15,-1-1 0 0,-6 7-65 16,-1-2-2268-16</inkml:trace>
  <inkml:trace contextRef="#ctx0" brushRef="#br0" timeOffset="19332.36">25140 8929 4842 0,'0'0'804'0,"0"0"-112"0,0 0 277 0,0 0-617 0,0 0-88 16,0 0 5-16,0 0-269 0,0 0 0 15,-22 32 0-15,22-29 0 0,0-2 0 16,2-1 0-16,-2 0 0 15,2-9 0-15,0-7 0 0,2-8 0 16,-2-7 0-16,2-4 0 0,2-1 0 16,5-3 0-16,5 2 0 0,5 5 0 15,6 7 0-15,0 10 0 0,-1 7 0 16,1 5 0-16,0 3-345 16,-8 3-1040-16,-1 0-724 0</inkml:trace>
  <inkml:trace contextRef="#ctx0" brushRef="#br0" timeOffset="19626.34">25508 8735 7487 0,'0'0'488'0,"-4"-35"-271"16,0 16-217-16,0 2 0 0,-4 3 0 16,-5 6 0-16,-1 7 0 0,-7 6 0 15,0 12 0-15,-1 8 0 0,1 9 0 16,4 5 0-16,5 1 0 15,6 2 0-15,6-5 0 0,12-3 0 16,7-6 0-16,6-8 0 0,8-4 0 16,6-7 0-16,6-7 0 15,1-4 0-15,-3-7 0 0,-8-5 0 0,-10-1 0 16,-8-1 0-16,-7-6 0 16,-6-1 0-16,-4-2 0 0,0-1 0 15,-10 2 0-15,-4 6 0 0,-5 1 0 16,-2 6 0-16,1 2 0 0,5 3-33 15,7 3-1311-15,6 1-241 0</inkml:trace>
  <inkml:trace contextRef="#ctx0" brushRef="#br0" timeOffset="19919.47">25899 8695 5354 0,'0'0'2073'0,"0"0"-1353"0,-37-6-675 16,12 6-45-16,-2 5 0 15,-4 5 0-15,4 4 0 0,0 3 0 16,7 4 0-16,3 0 0 0,7 3 0 16,6 0 0-16,4 2 0 0,6 1 0 15,6 1 0-15,7-1 0 0,4-2 0 16,1-5 0-16,3-2 0 16,2-5 0-16,2-5 0 0,2-6 0 15,0-4 0-15,-2-9 0 0,-2-5 0 16,-8-6 0-16,-4-4 0 0,-9-4 0 15,-4-4 0-15,-4-1 0 0,-2-4 0 16,-2 0 0-16,-2 5 0 0,-1 6-601 16,3 5-564-16,2 9-303 15,2 6-2686-15</inkml:trace>
  <inkml:trace contextRef="#ctx0" brushRef="#br0" timeOffset="20335.25">26091 8793 6603 0,'0'0'964'16,"-12"44"-416"-16,10-21-471 0,2-1-77 16,0-1 0-16,2-7 0 0,4-3 0 15,2-4 0-15,5-6 0 0,-1-1 0 16,3-12 0-16,1-4 0 16,-1-7 0-16,-1-4 0 0,-4-3 0 15,1 1 0-15,-3 1 0 0,-2 5 0 16,-2 7 0-16,-2 5 0 0,-2 7 0 15,0 2 0-15,0 2 0 0,2 2 0 16,0 6 0-16,1 9 0 0,1 1 0 16,-2 1 0-16,0-2 0 15,-2-5 0-15,0-5 0 0,0-1 0 16,0-3 0-16,0-2 0 0,0 0 0 16,0-1 0-16,2-1 0 0,4-9 0 15,9-3 0-15,1-4 0 0,9-1 0 16,2 2 0-16,0 4 0 0,2 5 0 15,0 7 0-15,-7 3 0 16,-1 10 0-16,-7 7 0 0,-3 7 0 16,-7 5 0-16,-4 1 0 0,0-1 0 15,-2-4 0-15,2-5 0 0,-2-5 0 16,2-3 0-16,0-5 0 16,2-3 0-16,2-6-1237 0</inkml:trace>
  <inkml:trace contextRef="#ctx0" brushRef="#br0" timeOffset="44945.2">9552 13043 3841 0,'0'0'2261'0,"0"0"-1088"16,0 0-697-16,0 0-35 0,-21 43-441 16,7-16 0-16,4 10 0 0,-3 7 0 15,5 5 0-15,2 10 0 0,4 9 0 16,-2 3 0-16,4 7 0 15,-5 0 0-15,3 2 0 0,-8 2 0 16,2-2 0-16,-5-4 0 0,-1-2 0 16,-3-11 0-16,3-5 0 15,-3-9 0-15,7-10 0 0,-6-8 0 0,9-12 0 16,3-10 0-16,0-9 0 16,4-18 0-16,0 0-1541 0,0-13-1065 0</inkml:trace>
  <inkml:trace contextRef="#ctx0" brushRef="#br0" timeOffset="45286.71">9521 13104 3357 0,'0'0'1597'15,"0"0"-413"-15,0 0-339 0,0 0-93 16,-10-35-295-16,-7 28-457 0,-3 5 0 16,-11 2 0-16,4 8 0 15,0 6 0-15,2 0 0 0,2 0 0 16,9 0 0-16,8-2 0 0,2-1 0 15,-1-3 0-15,5-3 0 0,9-3 0 16,3-6-661-16,3-3-1892 0,1-4-1233 16</inkml:trace>
  <inkml:trace contextRef="#ctx0" brushRef="#br0" timeOffset="45427.86">9486 13009 5578 0,'0'0'1033'0,"0"0"-185"16,0 0-115-16,0 0-733 15,50 26 0-15,-24-5 0 0,-3 6 0 16,2 2 0-16,-2 0 0 0,-3-2 0 16,5-1 0-16,-2-2 0 0,-2-2 0 15,-1 0 0-15,-9-6-1461 0,-1-4-1701 16</inkml:trace>
  <inkml:trace contextRef="#ctx0" brushRef="#br0" timeOffset="46402.03">6410 14761 7143 0,'0'0'484'0,"0"0"-124"0,0 0-155 16,-25 37-205-16,19-4 0 0,2 9 0 15,2 3 0-15,2 0 0 0,6 3 0 16,-2 0 0-16,5 0 0 15,-1 0 0-15,-2-2 0 0,-6-4-97 16,4-6-759-16,-4-10-129 0,0-7-327 0</inkml:trace>
  <inkml:trace contextRef="#ctx0" brushRef="#br0" timeOffset="46694.95">6332 14614 6358 0,'0'0'221'0,"0"-39"471"16,6 18-188-16,8 2-184 0,3 1-223 15,3 0-97-15,7 4 0 0,4 4 0 16,2 5 0-16,3 5 0 0,-5 3 0 16,-2 8 0-16,-1 3 0 0,-9 6 0 15,0 6-77-15,-13 4-175 0,-6 3-368 16,-4-3 180-16,-9 1 147 0,-3-3 285 15,-5-2 8-15,0-2 61 16,-3-5 155-16,1-3-56 0,2-4-16 16,1-5-4-16,3-7-128 0,3 0-12 15,7-13-96-15,3-1-424 16,4-4-261-16,4-1-1172 0,0 5 208 0</inkml:trace>
  <inkml:trace contextRef="#ctx0" brushRef="#br0" timeOffset="46945.26">6720 14869 4361 0,'0'0'985'0,"0"0"-265"0,0 0 129 16,-8-50-517-16,8 25 48 15,0 1 185-15,4 1-565 0,0-1 0 16,7 5 0-16,-5 6 0 0,0 4 0 16,-2 2 0-16,0 3 0 0,2-1 0 15,1 2 0-15,3-1 0 0,0 2 0 16,1-2-625-16,-7 3-1124 16,2 0-804-16</inkml:trace>
  <inkml:trace contextRef="#ctx0" brushRef="#br0" timeOffset="47207.57">6904 14724 4422 0,'37'-10'1868'15,"-4"-7"-915"-15,7-3-77 0,-7 0-803 16,-8-3-73-16,-3 4 0 0,-15 1 0 16,-3 2 0-16,-4 1 0 0,-11 2 0 15,-1 2 0-15,-7 2 0 0,-3 6 0 16,1 3 0-16,0 7 0 15,1 12 0-15,-3 5 0 0,2 8 0 16,1 6 0-16,1 3 0 0,7 4 0 16,1 0 0-16,11 0 0 0,6-3 0 15,15-10-161-15,6-8-143 0,10-8-112 16,9-10-781-16,-15-5-367 16,8-2-569-16</inkml:trace>
  <inkml:trace contextRef="#ctx0" brushRef="#br0" timeOffset="47707.8">7520 14580 3285 0,'0'0'2313'0,"0"0"-1573"15,-12-41-7-15,1 28 139 0,-7 0-623 16,-1 1-249-16,-6 4 0 0,1 4 0 15,1 4 0-15,2 9 0 16,1 5 0-16,3 4 0 0,3 3 0 16,3 4 0-16,5-2 0 0,6-2 0 15,0-1 0-15,4-3 0 0,2-4 0 16,7-3 0-16,5 0 0 0,3-3 0 16,6 0 0-16,0-1 0 0,4 1 0 15,-8 0 0-15,-3 2 0 0,-5 0 0 16,-5 2-9-16,-8-2-83 0,-2 3 76 15,-2 1 0-15,-8 0 16 16,-1-1 52-16,-9 2-52 0,3-1 20 16,-8-1 8-16,3-2-24 0,-3-2-4 15,4-6 0-15,0-2-24 16,9-1-72-16,-2-7-512 0,7-3-128 16,7 2-277-16,0-3-1636 0</inkml:trace>
  <inkml:trace contextRef="#ctx0" brushRef="#br0" timeOffset="48098.2">7772 14545 5762 0,'0'0'817'0,"0"0"31"16,-41-8-232-16,31 6-467 0,1-1-149 15,1 2 0-15,6 1 0 16,-6-1 0-16,6 1 0 0,-7 0 0 15,3 2 0-15,0 3 0 0,2 1 0 16,-6 2 0-16,-1 4 0 0,5 2 0 16,0 3 0-16,2 1 0 0,0-3 0 15,4-1 0-15,4 2 0 0,2-1 0 16,8-3 0-16,3 2 0 16,4-2 0-16,-1 0 0 0,7-4 0 15,-2 2 0-15,2-2 0 0,-4-1 0 16,-3 0 0-16,-5-1 0 15,-5-2 0-15,-10 0 0 0,0 2 0 16,-10 4 0-16,-11 2 0 0,-6 3 0 16,-10-1 0-16,-4 2 0 0,-1-4 0 15,1 0 0-15,4-3 0 0,4-2 0 16,8-4 0-16,8-3 0 0,11-2-621 16,8-7-552-16,9 1-419 0,9-7-1910 0</inkml:trace>
  <inkml:trace contextRef="#ctx0" brushRef="#br0" timeOffset="48395.81">7886 14689 5038 0,'0'0'1028'16,"0"0"-471"-16,0 0 455 0,0 0-644 15,0 0-179-15,-8 37-189 0,2-16 0 16,1 4 0-16,3 0 0 15,-2 0 0-15,4 1 0 0,4-4 0 16,7 0 0-16,-1-5 0 0,9-5 0 16,5-2 0-16,1-7 0 0,2-3 0 15,4-8 0-15,-8-6 0 0,2-3 0 16,-5-5 0-16,-7-2 0 0,-3-2 0 16,-4 1 0-16,-6-1 0 0,0 1 0 15,-2 1 0-15,-6 3 0 0,2 3 0 16,0 6 0-16,-1 5 0 15,7 6-173-15,0 1-679 0,2 1-141 16,5 2-779-16,3 1-37 0</inkml:trace>
  <inkml:trace contextRef="#ctx0" brushRef="#br0" timeOffset="48567.41">8157 14937 3441 0,'0'0'1505'0,"0"0"-993"16,0 0 296-16,0 0-71 15,0 0-153-15,0 0 21 0,0 0-605 16,14-60 0-16,-20 27 0 0,2 1 0 16,4 4 0-16,0 5 0 0,0 3 0 15,4 5 0-15,6 3 0 0,1 2 0 16,-1 4 0-16,7 4 0 0,3-1-577 16,-3 3-1296-16,-1-1-680 0</inkml:trace>
  <inkml:trace contextRef="#ctx0" brushRef="#br0" timeOffset="48815.19">8339 14817 5622 0,'0'0'792'16,"0"0"429"-16,43-7-664 0,-24-4-557 15,-1-2 0-15,1-1 0 0,-9-3 0 16,1-1 0-16,-3 1 0 16,0-3 0-16,-6-2 0 0,-2 3 0 15,0 5 0-15,-2 4 0 0,-8 8 0 16,0 4 0-16,-5 11 0 0,-6 8 0 15,3 6 0-15,-3 4 0 16,0 3 0-16,3 3 0 0,10-1 0 16,3 0 0-16,10-5 0 0,11-5 0 15,7-3 0-15,8-7 0 0,14-6 0 16,-12-4-1009-16,3-6-596 0</inkml:trace>
  <inkml:trace contextRef="#ctx0" brushRef="#br0" timeOffset="49207.77">9054 14793 7447 0,'0'0'128'0,"0"0"489"0,0 0-617 0,0 0 0 0,4 33 0 15,-4-5 0-15,2 1 0 0,2 1 0 16,-4-5 0-16,4-2 0 16,-4 1 0-16,0-4 0 0,0-1-869 15,-4-6-528-15,-2-3-4425 0</inkml:trace>
  <inkml:trace contextRef="#ctx0" brushRef="#br0" timeOffset="49349.98">9184 14415 6927 0,'0'0'20'0,"0"0"-20"0,0 0 0 15,0 0-4-15,-27 32-16 0,27-3-232 16,0-4-621-16,7-2-676 0</inkml:trace>
  <inkml:trace contextRef="#ctx0" brushRef="#br0" timeOffset="49601.11">9159 15097 6122 0,'0'0'897'0,"0"0"-193"0,0 0-235 15,42-49-469-15,-11 6 0 0,0-5 0 16,-4-2 0-16,-5 8 0 15,-3 6 0-15,-7 10 0 0,-1 10 0 16,-5 9 0-16,-2 6 0 0,-4 3 0 16,4 15 0-16,2 14 0 0,-6 9 0 15,5 6 0-15,-3 2 0 0,6-7 0 16,-2 0 0-16,9-2 0 0,1-7 0 16,7-4 0-16,-3-4 0 0,-5-9-1561 15,-3-8-2089-15</inkml:trace>
  <inkml:trace contextRef="#ctx0" brushRef="#br0" timeOffset="51025.23">6365 15856 4578 0,'0'0'660'0,"0"0"-216"0,-7 47 372 16,7-16-447-16,0 3-49 0,0 1 112 15,0 0-280-15,0-3-28 16,5-2 28-16,-3-4-136 0,2-6 4 15,-4-7-8-15,0-4-8 0,0-5-4 16,0-3 36-16,0-1-28 0,-6-3 41 16,-5-8-49-16,3-9 0 15,-2-8 0-15,1-4 0 0,5-3 0 16,0-3 0-16,4-3 0 0,0 2 0 16,0 4 0-16,6 5 0 0,3 6 0 15,-3 6 0-15,8 3 0 16,-3 5 0-16,5 1 0 0,1 3 0 15,3 0 0-15,1 3 0 0,0 1 0 16,6 0 0-16,-7 2 0 0,7 0 0 16,-6 3-681-16,-9 1-396 0,-1 2-2016 0</inkml:trace>
  <inkml:trace contextRef="#ctx0" brushRef="#br0" timeOffset="51327.5">6617 16059 3805 0,'0'0'2141'0,"0"0"-1609"0,0 0 221 16,0 0 208-16,35-25-961 15,-23 6 0-15,3-2 0 0,-5 0 0 16,-6 2 0-16,-2-1 0 0,-2-1 0 16,-2-1 0-16,-6 0 0 0,2 5 0 15,-9 5 0-15,3 8 0 16,-2 8 0-16,-1 11 0 0,-1 10 0 15,-1 9 0-15,-6 6 0 0,9 1 0 16,-1-1 0-16,9-3 0 0,6-5 0 16,6-6 0-16,13-5 0 0,4-7 0 15,8-4 0-15,0-6 0 0,12-6 0 16,9-10 0-16,-1-10 0 0,-3 1-1629 16,-7-6-2125-16</inkml:trace>
  <inkml:trace contextRef="#ctx0" brushRef="#br0" timeOffset="51777.85">7067 15860 4570 0,'0'0'1316'0,"0"0"-483"0,0 0 43 16,0 0-279-16,0 0-597 0,0 0 0 16,-41-27 0-16,18 37 0 15,-1 6 0-15,3 4 0 0,0 2 0 16,5 7 0-16,-1 2 0 0,3 2 0 16,3 1 0-16,5-1 0 0,6-3 0 15,2-3 0-15,7-3 0 16,3-7 0-16,7-2 0 0,1-8 0 15,3-4 0-15,2-3 0 0,4-4 0 16,0-5 0-16,0-3 0 0,-1-3-1133 16,-7 4-676-16,-2-4-656 0</inkml:trace>
  <inkml:trace contextRef="#ctx0" brushRef="#br0" timeOffset="52182.06">7241 15975 5654 0,'0'0'1781'0,"0"0"-1024"0,0 0-757 16,0 0 0-16,0 0 0 0,0 0 0 16,0 0 0-16,0 0 0 15,0 0 0-15,0 0 0 0,0 15 0 16,6-3 0-16,3 1 0 0,-3-3 0 16,0-4 0-16,0-2 0 0,5-1 0 15,7-3 0-15,3 0 0 16,2-8 0-16,-3-3 0 0,-5-2 0 15,-3-2 0-15,-2-1 0 0,1-1 0 16,-11-1 0-16,0 0 0 0,0 0 0 16,0-2 0-16,0 2 0 0,-6 0 0 15,-3-1 0-15,-1 3 0 0,-2 1 0 16,-5 4 0-16,-2 4 0 0,1 7 0 16,-3 4 0-16,0 11 0 0,-5 8 0 15,1 9 0-15,0 5 0 16,2 3 0-16,3 5 0 0,5-1 0 15,9-3 0-15,10-4 0 0,8-8 0 16,13-8 0-16,2-8 0 0,4-9 0 16,0-4 0-16,2-3 0 15,-2-4 0-15,0-5-1109 0,-10 3 68 16,-5-2-423-16</inkml:trace>
  <inkml:trace contextRef="#ctx0" brushRef="#br0" timeOffset="52400.14">7535 15912 7735 0,'0'0'457'0,"0"0"-457"0,0 0 0 0,0 0 0 15,-17 51 0-15,13-21 0 16,4 2 0-16,0-3 0 0,4-7 0 15,2-1 0-15,1-4 0 0,-3-1 0 16,2-7 0-16,-6-4-765 0,0-5-976 16</inkml:trace>
  <inkml:trace contextRef="#ctx0" brushRef="#br0" timeOffset="52540.11">7588 15547 7643 0,'0'0'549'0,"0"0"-549"15,0 0 0-15,0 0 0 0,0 0 0 16,0 0 0-16,0 0 0 0,0 0-461 16,-12 35-2316-16</inkml:trace>
  <inkml:trace contextRef="#ctx0" brushRef="#br0" timeOffset="53025.1">7739 15837 5918 0,'0'0'781'0,"0"0"291"15,0 0-651-15,0 0-421 16,2 36 0-16,3 0 0 0,-1 6 0 15,2 0 0-15,-2-5 0 0,4-4 0 16,3-2 0-16,3-4 0 0,-4-4 0 16,5-5 0-16,-5-6 0 15,1-6 0-15,-5-5 0 0,4-1 0 16,-4-10 0-16,5-5 0 0,-5-5 0 16,4-5 0-16,0-1 0 0,5-2 0 15,1 1 0-15,-1-1 0 16,8 1 0-16,-3 2 0 0,1 1 0 15,0 4-521-15,-9 4-167 0,3 3-809 16,-11 5-128-16,-2 2-876 0</inkml:trace>
  <inkml:trace contextRef="#ctx0" brushRef="#br0" timeOffset="53412.04">8072 16047 5038 0,'0'0'1268'15,"0"0"321"-15,46-18-1292 0,-36 4-297 16,-4-4 0-16,0-3 0 0,-2 2 0 16,-4-1 0-16,0-1 0 15,0 3 0-15,-4 0 0 0,2 4 0 16,-6 2 0-16,6 5 0 0,-2 1 0 16,-2 6 0-16,-3 2 0 0,3 9 0 15,-8 10 0-15,5 8 0 16,-1 5 0-16,6 0 0 0,-2 2 0 15,2-1-41-15,4-1-379 0,4-2-480 16,6-4 263-16,0-5 309 0,9-6 272 16,2-4 48-16,3-6 8 0,3-4 20 15,4-3-16-15,-4-3 24 0,0-4-28 16,-6 1-76-16,-7-1 44 0,-8 2 32 16,-1-1 32-16,-5 2 352 0,0-6 577 15,-5-5-217-15,-1-2-419 16,2-2-325-16,-2-2 0 0,6 2 0 15,0-2 0-15,6 2 0 0,-2 0 0 16,7 0 0-16,-1-2 0 0,0 2 0 16,7 0 0-16,-7 6 0 15,3-1-1417-15</inkml:trace>
  <inkml:trace contextRef="#ctx0" brushRef="#br0" timeOffset="53896.61">8740 16201 4862 0,'0'0'904'0,"0"0"-428"0,0 0 305 0,0 0-301 0,0 0-24 0,0 0-223 16,0 0-233-16,-29-33 0 0,19 8 0 15,10-6 0-15,0 0 0 16,12 1 0-16,2 0 0 0,3 4 0 15,-1 4 0-15,3 5 0 0,-2 4 0 16,-1 6 0-16,-1 2 0 0,1 3-957 16,-3 2-1476-16,-3 0-893 0</inkml:trace>
  <inkml:trace contextRef="#ctx0" brushRef="#br0" timeOffset="54189.59">8990 15931 5126 0,'0'0'952'0,"0"0"137"16,0 0-565-16,-35-19-300 0,18 19 53 16,1 7-277-16,1 10 0 0,3 5 0 15,1 6 0-15,3 2 0 0,6 4 0 16,2-1 0-16,2-2 0 0,9-3 0 16,3-5 0-16,3-6 0 0,3-6 0 15,5-6 0-15,2-5 0 16,0-5 0-16,0-7 0 0,-11-4 0 15,-1-5 0-15,-9 0 0 0,-6-3 0 16,0-1 0-16,-6 1 0 0,-1-4 0 16,-1 3 0-16,2 3 0 15,0 3 0-15,2 6-1461 0,0 6-184 16,4 1-732-16</inkml:trace>
  <inkml:trace contextRef="#ctx0" brushRef="#br0" timeOffset="54547.83">9157 16038 5614 0,'0'0'1089'16,"-10"55"-561"-16,10-25-72 0,0-7-204 15,0-1-200-15,2-5 4 0,2-5-8 16,0-5-36-16,-2-4-8 0,3-3 24 16,1-1-8-16,0-11 13 0,2-8-33 15,3-10 0-15,-5-3 0 16,0-2 0-16,2 4 0 0,3 5 0 15,-5 5 0-15,0 7 0 0,0 5 0 16,-2 5 0-16,0 3 0 0,3 1 0 16,-3 2-129-16,2 2-35 15,-2 3 88-15,-2 0 4 0,2 1 16 16,-4-1 56-16,4 0 0 0,-4-1 28 16,3-3-20-16,1 0 204 0,0-2-88 15,-2-1 1-15,2 0-125 16,2-3 0-16,-2-1 0 0,-4-1 0 15,0 1 0-15,2-1 0 0,-2-1 0 16,0 1 0-16,-2 1 0 0,2-1 0 16,0 1 0-16,0 0-45 0,-4-1-923 15,4 2-25-15,0-2-439 0</inkml:trace>
  <inkml:trace contextRef="#ctx0" brushRef="#br0" timeOffset="54921.34">9306 15975 3465 0,'0'0'945'0,"0"0"-365"0,0 0 560 0,0 0-571 15,0 0-69-15,-12-33 316 16,1 27-639-16,-3 1-177 0,-1 3 0 15,5 2 0-15,4 9 0 0,-4 7 0 16,-1 5 0-16,1 9 0 0,8 0 0 16,2 1 0-16,6 1 0 0,4-4 0 15,7-2 0-15,-3-3 0 0,3-5 0 16,4-5 0-16,-1-6 0 0,-3-3 0 16,4-4 0-16,-5-4 0 0,-6-5 0 15,1-5 0-15,-5-6 0 16,-2-1 0-16,-4-5 0 0,0 1 0 15,0-4 0-15,-6-2 0 0,2 1 0 16,-2 6 0-16,6 8 0 0,-5 10 0 16,5 6-889-16,0 0-1016 15,0 5-1268-15</inkml:trace>
  <inkml:trace contextRef="#ctx0" brushRef="#br0" timeOffset="55371.07">9496 16040 6138 0,'0'0'869'0,"4"34"-81"0,-4-10-391 16,-4 1-397-16,2 1 0 0,-2-2 0 15,4-4 0-15,0-5 0 0,0-5 0 16,4-3 0-16,2-6 0 0,-1-1 0 16,1-7 0-16,4-8 0 0,0-10 0 15,5-5 0-15,-9-2 0 16,4 1 0-16,-3 5 0 0,-3 3 0 15,-2 2 0-15,2 8 0 0,-4 5 0 16,4 5 0-16,-4 2 0 0,0 1 0 16,0 3 0-16,0 5 0 15,2 6 0-15,2 4 0 0,-4-1 0 16,5-4 0-16,-5-4 0 0,0-2 0 16,0-2 0-16,0-3 0 0,0-1 0 15,0 0 0-15,0-1 0 16,2-3 0-16,6-10 0 0,8-6 0 15,5-4 0-15,12-4 0 0,2 1 0 16,2 6 0-16,5 5 0 0,-9 8 0 16,-8 7 0-16,-5 5 0 0,-7 11 0 15,-3 4 0-15,-6 5 0 0,-4 3 0 16,2 0 0-16,2 0 0 0,1-5 0 16,1-1 0-16,0-3 0 0,8-6 0 15,-3 0 0-15,5-6 0 16,-1-7 0-16,-3-2-1778 0,-1-10-2460 0</inkml:trace>
  <inkml:trace contextRef="#ctx0" brushRef="#br0" timeOffset="56177.88">16593 13244 2080 0,'0'0'4022'0,"0"0"-2853"0,0 0-248 16,10 43-921-16,-16-2 0 0,-4 15 0 15,-1 10 0-15,5 4 0 0,-2 7 0 16,8 3 0-16,0 6 0 0,8-1 0 15,-6 0 0-15,6-4 0 0,-1-4 0 16,-3-7 0-16,-2-7 0 16,-2-12 0-16,0-8 0 0,4-13 0 15,-4-10 0-15,-6-15 0 16,-3-8 0-16,-1-8-2466 0,-2-9-1252 0</inkml:trace>
  <inkml:trace contextRef="#ctx0" brushRef="#br0" timeOffset="56482.43">16587 13212 5550 0,'0'0'1189'0,"0"0"-341"16,0 0-243-16,0 0-605 0,-36 16 0 16,18 2 0-16,-7 6 0 0,2 3 0 15,-2 0 0-15,5 0 0 0,-3-1 0 16,4-1 0-16,3-3 0 0,1-3 0 16,5-6 0-16,4-5 0 15,4-4 0-15,2-5-1181 0,2-2-620 16,8-13-572-16</inkml:trace>
  <inkml:trace contextRef="#ctx0" brushRef="#br0" timeOffset="56600.3">16545 13211 6046 0,'0'0'633'0,"35"3"751"16,-8 4-1255-16,4 3-129 0,0 2 0 16,-2 0 0-16,2 2 0 0,-4 1 0 15,4-1 0-15,-6-1 0 0,-2-2-233 16,-9-5-1724-16,-4-5-1885 0</inkml:trace>
  <inkml:trace contextRef="#ctx0" brushRef="#br0" timeOffset="57242.31">15648 14932 2853 0,'0'0'3421'0,"0"0"-2436"0,0 0-52 0,0 0-933 0,0 0 0 16,0 0 0-16,-6 57 0 0,12-4 0 15,-2 8 0-15,0-1 0 0,-2-8 0 16,-2-2 0-16,0-4 0 16,-2-3 0-16,-2-5 0 0,-2-5 0 15,2-7 0-15,-2-8-133 0,2-10-1243 16,4-8-781-16</inkml:trace>
  <inkml:trace contextRef="#ctx0" brushRef="#br0" timeOffset="57504.3">15656 14686 5958 0,'0'0'709'15,"0"0"-425"-15,0 0 120 0,27-35 96 16,-10 31-472-16,8 2 4 15,1 0 28-15,8 2-52 0,-3 2-8 16,-3 5 0-16,1 2-8 0,-8 5 0 16,-2 2-8-16,-7 9-28 0,-12 2 44 15,-4 3-8-15,-6 3 32 0,-13 2-16 16,-8-2 208-16,-6 0-171 16,-5-2-45-16,1-6 0 0,4-5 0 15,4-7 0-15,8-8 0 0,8-7 0 16,7-6-349-16,10-7-911 15,6 1-65-15,5-1-148 0</inkml:trace>
  <inkml:trace contextRef="#ctx0" brushRef="#br0" timeOffset="57769.08">15946 14995 3477 0,'0'0'905'0,"0"0"-449"0,0 0 140 16,0 0 440-16,0 0-463 0,0 0-133 15,0 0 269-15,-31-44-709 0,29 20 0 16,2-1 0-16,0 5 0 16,6-1 0-16,0 3 0 0,4 1 0 15,1 3 0-15,5 1 0 0,1 0 0 16,1 1 0-16,-1 2 0 15,0 1 0-15,-7 2 0 0,0 4-1682 16,-4-1-803-16</inkml:trace>
  <inkml:trace contextRef="#ctx0" brushRef="#br0" timeOffset="58017.68">16093 14902 5042 0,'0'0'856'0,"41"-9"313"16,-10-8-341-16,-2-4-531 0,6-4-297 15,-8 0 0-15,0-1 0 16,-11 1 0-16,-5 1 0 0,-7 4 0 16,-8 1 0-16,-7 6 0 0,-1 4 0 15,-9 8 0-15,1 4 0 0,-3 11 0 16,-2 11 0-16,0 6 0 16,2 8 0-16,-1 4 0 0,7 1 0 15,7-2 0-15,8-1 0 0,8-8 0 16,10-11-29-16,15-7-627 15,7-8 84-15,5-7-21 0,7-9-791 16,-13 1 47-16,0-6-668 0</inkml:trace>
  <inkml:trace contextRef="#ctx0" brushRef="#br0" timeOffset="58332.58">16593 14672 6270 0,'0'0'1201'0,"-52"-25"-841"0,23 17 1 16,0 4-361-16,2 4 0 0,0 3 0 16,3 3 0-16,1 4 0 0,6 1 0 15,3 3 0-15,4 4 0 0,8 0 0 16,2 0 0-16,12 1 0 16,4-2 0-16,15 0 0 0,0-1 0 15,7-2 0-15,3-2 0 0,-4-1 0 16,0-1 0-16,-6 1-285 15,-10-1-223-15,-4 3 140 0,-9-1 112 16,-8 1 256-16,-8-1 100 0,-3 0 664 16,-9 1-280-16,-1-1-415 0,-6-2-69 15,-2-1 0-15,0-2 0 0,9-5 0 16,3-1 0-16,5-1 0 0,7-1 0 16,5-1-173-16,0-4-627 0,7-5-913 15,3 3 204-15,7-6-91 0</inkml:trace>
  <inkml:trace contextRef="#ctx0" brushRef="#br0" timeOffset="58671.53">16804 14686 6659 0,'0'0'776'0,"0"0"-19"0,-33-32-757 15,16 28 0-15,0 1 0 0,-1 4 0 16,1 7 0-16,1 1 0 15,-3 3 0-15,7 2 0 0,1 1 0 16,1 1 0-16,6-2 0 0,4 2 0 16,10-3 0-16,5-1 0 0,1-2 0 15,9 1 0-15,-2-2 0 0,4 0 0 16,-7 0 0-16,-1 2 0 0,-7-2 0 16,5 3 0-16,-9-1 0 0,-2 1 0 15,-6 2 0-15,0 0 0 0,-4 3 0 16,-6-1 0-16,2 1 0 15,-7-3 0-15,1-1 0 0,3-4 0 16,1-5 0-16,4-1 0 0,0-3 0 16,-3 0 0-16,3-3-953 0,-4-4-448 0</inkml:trace>
  <inkml:trace contextRef="#ctx0" brushRef="#br0" timeOffset="59201.88">16944 14696 2877 0,'0'0'2321'0,"0"0"-1525"0,0 0-248 0,11 39 281 15,-7-8-525-15,-4 6-144 0,0 3 88 16,2-2-139-16,2 0-109 0,2-3 0 16,4-5 0-16,5-5 0 0,1-8 0 15,7-6 0-15,0-7 0 0,0-5 0 16,-1-13 0-16,-1-7 0 15,-7-5 0-15,3-1 0 0,-7-5 0 16,-3-1 0-16,-5 0 0 0,0-1 0 16,-2 1 0-16,0 1 0 0,0 0-321 15,-2 6-775-15,0 3 207 0,2 7 53 16,0 6-557-16,0 3 385 16,0 7-717-16</inkml:trace>
  <inkml:trace contextRef="#ctx0" brushRef="#br0" timeOffset="59400.93">17221 14982 3081 0,'0'0'1993'0,"0"0"-1157"0,19 40-196 15,-15-36-335-15,0-3-137 0,-2-1 92 16,2-5 0-16,-4-8 32 0,0-11 65 16,0-7-357-16,0-5 0 0,0-2 0 15,6 3 0-15,3 3 0 0,-3 6 0 16,4 7 0-16,-4 3 0 15,5 3 0-15,-1 3 0 0,5 0 0 16,-3 2-937-16,2 3-812 0,-3 1-992 0</inkml:trace>
  <inkml:trace contextRef="#ctx0" brushRef="#br0" timeOffset="59645.27">17378 14902 5042 0,'0'0'1160'0,"48"-8"-51"15,-15-6-228-15,4-4-881 0,-6-3 0 16,0-1 0-16,-8 2 0 0,-9-1 0 16,-7 1 0-16,-7-2 0 0,-3 2 0 15,-7 1 0-15,-8 2 0 0,-5 7 0 16,-2 8 0-16,2 4 0 0,-2 11 0 16,5 8 0-16,3 4 0 0,5 7 0 15,4 4 0-15,8 0 0 0,6 2 0 16,8 2 0-16,3-4 0 15,10-6 0-15,2-6 0 0,4-9 0 16,4-9 0-16,4-6 0 0,-4-11 0 16,-6-2-2042-16,-6-8-2256 0</inkml:trace>
  <inkml:trace contextRef="#ctx0" brushRef="#br0" timeOffset="60833.29">14077 14659 3441 0,'0'0'1149'0,"0"0"-417"15,0 0 212-15,0 0-463 0,0 0-117 16,0 0 256-16,0 0-268 16,0 0-243-16,0 0-109 0,-2 50 0 15,4-16 0-15,-2 4 0 0,0 0 0 16,0 0 0-16,0-1 0 15,0-4 0-15,0-1 0 0,0-5 0 16,-6-4 0-16,6-9 0 0,-2-6 0 16,-2-3 0-16,4-5 0 0,0-3 0 15,4-13 0-15,4-13 0 0,2-11 0 16,9-5 0-16,-2 0 0 0,-5 4 0 16,7-1 0-16,-7 1 0 0,2 8 0 15,1 6 0-15,-7 11 0 0,0 9 0 16,-5 4 0-16,1 3 0 15,0 9 0-15,-2 6 0 0,2 9 0 16,0 3 0-16,-4 5 0 0,0-3 0 16,-4-1 0-16,4-3 0 0,0-4 0 15,0-5 0-15,4-7 0 0,-2-2 0 16,2-5 0-16,3-2 0 16,1-5 0-16,10-14 0 0,1-7 0 15,2-8 0-15,-3-1 0 0,3 3 0 16,0 1 0-16,-7 3 0 15,7 3 0-15,-11 7 0 0,0 6 0 16,-7 7 0-16,1 5 0 0,-4 4 0 16,4 11 0-16,-2 14 0 0,-2 8 0 15,0 5 0-15,0 1 0 0,0-7 0 16,0-2 0-16,0-3 0 0,4-6 0 16,2-2 0-16,0-1 0 0,3-7-1109 15,-7-5-1040-15,2-6-1409 0</inkml:trace>
  <inkml:trace contextRef="#ctx0" brushRef="#br0" timeOffset="61029.91">14586 14927 8192 0,'0'0'0'0,"0"0"0"0,0 0 0 15,0 0 0-15,0 0 0 0,0 0 0 16,0 0 0-16,0 0 0 0,0 0 0 16,-11 32 0-16,22-32-1609 0</inkml:trace>
  <inkml:trace contextRef="#ctx0" brushRef="#br0" timeOffset="61523.86">14875 14626 6066 0,'0'0'1289'15,"0"0"-789"-15,-33-39-163 0,12 34-337 16,1 5 0-16,-1 0 0 0,-2 8 0 16,3 3 0-16,1 2 0 0,9 0 0 15,-3 1 0-15,13 4 0 0,0-1 0 16,6 3 0-16,11 2 0 15,4 2 0-15,3 0 0 0,7 0 0 16,2-2 0-16,-2-2 0 0,0-3 0 16,0-3 0-16,-8-1 0 0,-6 0 0 15,-7-2 0-15,-6 0 0 16,-4 0 0-16,0 0 0 0,-10 1 0 16,0 0 0-16,-7 0 0 0,0-3 0 15,-1-1 0-15,-5-4 0 0,7-3 0 16,-3-1 0-16,2-6 0 15,7-2 0-15,4-4 0 0,0-2 0 16,6 2-765-16,0-1-1064 0</inkml:trace>
  <inkml:trace contextRef="#ctx0" brushRef="#br0" timeOffset="61680.19">15138 14933 8192 0,'0'0'0'0,"-48"13"0"16,31-9 0-16,11-2 0 0,-2-1 0 16,8-1 0-16,4-1 0 0,2-1-385 15,15-14-7286-15</inkml:trace>
  <inkml:trace contextRef="#ctx0" brushRef="#br0" timeOffset="62772.42">4548 14427 4261 0,'0'0'1961'0,"0"0"-1420"0,0 0 119 0,0 0 109 15,0 0-769-15,0 0 0 16,4 44 0-16,2-9 0 0,2 7 0 16,-2 1 0-16,-1-2 0 0,1-4 0 15,-6-2 0-15,4-6 0 16,-4-3 0-16,0-6 0 0,0-6 0 16,0-7 0-16,0-3 0 0,0-4 0 15,2-2 0-15,2-11 0 0,-2-10 0 16,6-9 0-16,3-5 0 15,-1-1 0-15,-4 5 0 0,1-3 0 16,1 3 0-16,0 1 0 0,0 7 0 16,3 9 0-16,-7 6 0 0,2 8 0 15,0 2 0-15,5 5 0 0,1 11 0 16,-2 9 0-16,1 5 0 0,-7 2 0 16,-4-1 0-16,0-2 0 0,0-4 0 15,0-5 0-15,4-4 0 0,-4-9 0 16,0-3 0-16,2-2 0 15,2-2 0-15,2-6 0 0,9-11 0 16,-5-9 0-16,11-6 0 0,-9-5 0 16,3 5 0-16,-5 6 0 0,0 6 0 15,1 6 0-15,-7 5 0 0,-2 7 0 16,2 2 0-16,0 0 0 16,4 11 0-16,3 9 0 0,3 6 0 15,-3 6 0-15,-5 0 0 0,0-5 0 16,2 1 0-16,3-7 0 15,-5-1 0-15,8-5 0 0,-8-4-377 16,-1-5-1280-16,1-1-1044 0</inkml:trace>
  <inkml:trace contextRef="#ctx0" brushRef="#br0" timeOffset="62894.84">5102 14755 8192 0,'0'0'0'0,"0"0"0"0,0 0 0 0,0 0 0 0,0 0 0 16,0 0 0-16,0 0 0 0,0 0 0 16,0 0-1269-16,-15-6-1965 0</inkml:trace>
  <inkml:trace contextRef="#ctx0" brushRef="#br0" timeOffset="63484.2">5540 14315 4774 0,'0'0'1020'0,"0"0"473"0,0 0-588 16,0 0-905-16,0 0 0 0,-50 11 0 15,25 3 0-15,-1 4 0 16,5-1 0-16,0-1 0 0,1 1 0 16,3-2 0-16,7 1 0 0,-5-1 0 15,5-1 0-15,2-1 0 0,3 0 0 16,-1-1 0-16,6 0 0 0,0 0 0 16,6 1 0-16,5 1 0 0,10 3 0 15,1-2 0-15,13-1 0 0,3-1 0 16,5-2 0-16,-2 1 0 15,1-3 0-15,-9 1 0 0,-13 2 0 16,-5 1 0-16,-15 1 0 0,0-1 0 16,-8 0 0-16,-5 0 0 0,-7 0 0 15,-3-1 0-15,-8 0 0 0,0-1 0 16,-4-2 0-16,2-5 0 16,8-3 0-16,8-1 0 0,7-11 0 15,10-4-105-15,10-7-1760 0,1 2-276 16,9 4-1460-16</inkml:trace>
  <inkml:trace contextRef="#ctx0" brushRef="#br0" timeOffset="63606.84">5769 14697 6903 0,'0'0'1280'0,"0"0"-1271"16,0 0-9-16,0 0 0 0,0 0 0 15,0 0 0-15,0 0 0 0,0 0-1902 16</inkml:trace>
  <inkml:trace contextRef="#ctx0" brushRef="#br0" timeOffset="66145.71">18141 14829 6078 0,'0'0'1137'0,"0"36"-213"0,0-9-871 15,-4 0-53-15,-6 4 0 0,3-2 0 16,-1 3 0-16,-4-3 0 15,6-4 0-15,1-4 0 0,1-7 0 16,4-5 0-16,0-5 0 0,9-4 0 16,-7 0-1834-16,6-8-1507 0</inkml:trace>
  <inkml:trace contextRef="#ctx0" brushRef="#br0" timeOffset="66273.64">18211 14417 5850 0,'0'0'80'0,"0"0"-76"0,-6 33-8 16,4-9-20-16,2-4-512 0,0-1-2605 0</inkml:trace>
  <inkml:trace contextRef="#ctx0" brushRef="#br0" timeOffset="66519.32">18290 15035 6354 0,'0'0'1237'0,"0"0"-636"16,0 0-601-16,0 0 0 0,21-40 0 16,-5 10 0-16,-1-3 0 0,1 4 0 15,-6 9 0-15,1 5 0 0,-3 5 0 16,-2 7 0-16,0 5 0 16,5 14 0-16,3 13 0 0,-1 12 0 15,-3 8 0-15,0 2 0 0,-3 0 0 16,3 0 0-16,4-2 0 15,3-5 0-15,-3-5 0 0,-1-7 0 16,-5-9-457-16,-6-6-2252 0</inkml:trace>
  <inkml:trace contextRef="#ctx0" brushRef="#br0" timeOffset="67203.38">15016 15673 5986 0,'0'0'913'0,"-52"-6"-201"0,21 12-131 0,4 6-581 16,-4 5 0-16,0 2 0 15,-2 1 0-15,8 1 0 0,2-2 0 16,3-2 0-16,9 1 0 0,1-4 0 16,6 1 0-16,4-2 0 0,10-1 0 15,11-2 0-15,6 0 0 0,8-4 0 16,12-2 0-16,5 0 0 0,-2 1 0 16,-9 3 0-16,-10 4 0 0,-14 3 0 15,-13 5 0-15,-4 4 0 16,-15 1 0-16,-1 1 0 0,-7 0 0 15,-2-2 0-15,-2-2 0 0,3 0 0 16,-3-5 0-16,0-3 0 0,0-3 0 16,2-5 0-16,4-3 0 15,1-3 0-15,3-4 0 0,7-4 0 16,0-3 0-16,-1-4-37 0,5 3-1023 16,2-4-397-16</inkml:trace>
  <inkml:trace contextRef="#ctx0" brushRef="#br0" timeOffset="67759.44">15379 15822 5258 0,'0'0'1581'0,"0"0"-801"0,0 0-207 16,-16-39-573-16,1 26 0 0,-7 5 0 15,-3 8 0-15,2 9 0 0,-2 9 0 16,3 6 0-16,3 4 0 0,2 3 0 16,11 3 0-16,2-1 0 15,8 0 0-15,2-2 0 0,11-2 0 16,2-5 0-16,1-7 0 0,3-4 0 16,4-6 0-16,4-7 0 0,-4-5 0 15,4-9 0-15,-6-4 0 16,-5 0 0-16,-7-2 0 0,-9-1 0 15,-4-1 0-15,0-1 0 0,-6-3 0 16,-3 0-81-16,7 3-1071 0,-2-2-2470 0</inkml:trace>
  <inkml:trace contextRef="#ctx0" brushRef="#br0" timeOffset="68040.28">15526 15732 6082 0,'0'0'997'0,"-23"40"-249"15,13-11-383-15,-4 4-365 0,7 6 0 16,1 4 0-16,6-1 0 0,0-3 0 16,8-2 0-16,3-5 0 15,7-3 0-15,1-6 0 0,2-5 0 16,3-8 0-16,-1-8 0 0,-2-3 0 16,0-12 0-16,-3-6 0 0,-1-6 0 15,-5-6 0-15,-2-2 0 16,1-2 0-16,-1 0 0 0,-6 1 0 15,0 2 0-15,-2 4 0 0,-2 7 0 16,0 5 0-16,0 6 0 0,0 6-1297 16,0 2-556-16,0 1-956 0</inkml:trace>
  <inkml:trace contextRef="#ctx0" brushRef="#br0" timeOffset="69316.57">15894 15833 4558 0,'0'0'1376'0,"0"0"-671"0,0 0-97 15,-12 37 16-15,12-10-388 0,0 4-151 16,0 2-85-16,0 0 0 0,0-1 0 16,0-1 0-16,0-2 0 15,0-4 0-15,0-5 0 0,-4-3 0 16,4-6 0-16,-5-4 0 0,5-4 0 16,-2-3-105-16,2 0-91 0,-4-7-68 15,4-8 64-15,0-13 112 16,0-5 88-16,6-5 44 0,-1-2 172 15,1 2-20-15,2-2 24 0,0 3-43 16,3 5-177-16,3 7 0 0,1 8 0 16,1 7 0-16,-1 4 0 0,-3 6 0 15,2 0 0-15,-3 6 0 0,1 1 0 16,-1 1 0-16,-1 2-465 0,4-3-1436 16,-3-1-140-16,-1-3-1256 0</inkml:trace>
  <inkml:trace contextRef="#ctx0" brushRef="#br0" timeOffset="70077.03">16283 15867 5738 0,'0'0'905'0,"0"0"83"0,0 0-427 16,0 0-561-16,-42-24 0 0,26 32 0 15,-7 9 0-15,2 8 0 16,-3 6 0-16,7 5 0 0,1 1 0 15,1 0 0-15,11-2 0 0,4-3 0 16,4-3 0-16,6-7 0 0,7-6 0 16,8-6 0-16,-3-7 0 0,3-5 0 15,8-9 0-15,3-7 0 0,-5-2 0 16,-5-3 0-16,-1 2-397 0,-12 5-1736 16,-3 3-100-16</inkml:trace>
  <inkml:trace contextRef="#ctx0" brushRef="#br0" timeOffset="70316.64">16405 16072 4714 0,'0'0'1268'0,"0"0"-131"0,29-35-477 16,-17 17-332-16,2-4-243 0,-1-2-85 16,-3 0 0-16,-6-2 0 0,3 0 0 15,-7-1 0-15,-3 4 0 16,-3 3 0-16,-4 9 0 0,-5 8 0 15,1 6 0-15,-7 12 0 0,1 10 0 16,-3 9 0-16,-4 6 0 0,2 6 0 16,5 3 0-16,9 0 0 0,5-5 0 15,12-7 0-15,15-8 0 0,8-10 0 16,10-7 0-16,9-9 0 0,14-8-1329 16,-15-2 100-16,7-8-1096 0</inkml:trace>
  <inkml:trace contextRef="#ctx0" brushRef="#br0" timeOffset="70755.17">16992 16104 3137 0,'0'0'1765'0,"0"0"-1285"0,0 0-176 16,0 0 92-16,0 0-264 0,0 0 12 16,0 0 141-16,0 0-61 15,0 0 28-15,0 0 348 0,-2-36-344 16,4 11-39-16,-2-3-217 0,4-3 0 16,2-1 0-16,9 2 0 0,3 3 0 15,3 5 0-15,4 7 0 16,-1 4 0-16,-1 7 0 0,2 4-345 15,-8 0-1092-15,-5 3-451 0</inkml:trace>
  <inkml:trace contextRef="#ctx0" brushRef="#br0" timeOffset="71035.62">17407 15902 7423 0,'0'0'769'0,"-39"-18"-769"0,18 10 0 15,1 7 0-15,-5 1 0 0,2 10 0 16,-2 8 0-16,3 5 0 0,1 8 0 16,2 2 0-16,13 2 0 15,4-2 0-15,8-2 0 0,11-6 0 16,14-6 0-16,6-8 0 0,4-8 0 16,3-3 0-16,-7-8 0 0,0-4 0 15,-12-3 0-15,-4-3 0 16,-15-2 0-16,-2 0 0 0,-8-1 0 15,0-2 0-15,-9 2 0 0,-7 0 0 16,3 4 0-16,-8 1 0 0,5 4 0 16,7 2-45-16,3 4-787 0,10-1-981 15,0 1 4-15,6-4-524 0</inkml:trace>
  <inkml:trace contextRef="#ctx0" brushRef="#br0" timeOffset="71376.78">17678 15861 3853 0,'0'0'1029'16,"0"0"439"-16,0 0-651 0,0 0-317 16,0 0 25-16,0 0-525 15,-45 18 0-15,30-7 0 0,-4 2 0 16,1 4 0-16,1 7 0 0,5 2 0 16,0 4 0-16,3 3 0 0,5 0 0 15,4 0 0-15,6-2 0 16,9-6 0-16,5-5 0 0,7-8 0 15,8-4 0-15,5-7 0 0,1-6 0 16,0-9 0-16,-7-4 0 0,-6-5 0 16,-9-1 0-16,-11 0 0 0,-8-2 0 15,-4-1 0-15,-8-1 0 0,-7-1 0 16,-1 3 0-16,-3 5 0 0,2 6 0 16,5 5-125-16,7 5-507 15,3 4-541-15,6-1 741 0,6 1 356 16,11-2-1441-16,-3 2 709 0,11-2-445 0</inkml:trace>
  <inkml:trace contextRef="#ctx0" brushRef="#br0" timeOffset="71776.83">17980 15943 5210 0,'0'0'1220'0,"-21"48"-75"0,5-16-621 16,3 1-431-16,1 1-93 0,4-3 0 15,3-3 0-15,5-7 0 16,11-3 0-16,1-6 0 0,3-8 0 15,1-4 0-15,5-10 0 0,-3-9 0 16,-1-7 0-16,-1-5 0 0,-3-5 0 16,-1-2 0-16,1-2 0 0,-3 1 0 15,0 4 0-15,-3 6 0 0,-3 9 0 16,0 7 0-16,-2 6 0 0,-2 4 0 16,4 1 0-16,-2 2 0 0,2 0 0 15,7 6 0-15,3 4 0 16,-4-1 0-16,1 0 0 0,-5-3 0 15,-4-4 0-15,0 1 0 0,-2 0 0 16,0-1 0-16,0 0 0 0,-2-2 0 16,0 0 0-16,-2-2 0 15,4-4 0-15,10-3 0 0,11-5 0 16,6 2 0-16,8 6 0 0,-4 6 0 16,-4 9 0-16,-7 10 0 0,-7 5 0 15,-3 7 0-15,-10 3 0 16,0 5 0-16,-6 0 0 0,0-2 0 15,2-3 0-15,4-5 0 0,6-6 0 16,4-3 0-16,5-5 0 0,-1-10 0 16,-4-3-489-16,-1-6-1564 0</inkml:trace>
  <inkml:trace contextRef="#ctx0" brushRef="#br0" timeOffset="74004.72">17517 10520 3181 0,'0'0'1641'15,"0"-44"-1049"-15,0 23-76 0,0 10 141 16,0 4-313-16,0 4 0 0,-4 2 260 15,2 1-388-15,-3 2-119 0,-5 10-97 16,4 16 0-16,-2 11 0 0,1 11 0 16,7 7 0-16,-2-1 0 0,2 9 0 15,0 7 0-15,0 10 0 16,0 6 0-16,-4 6 0 0,4 1 0 16,-4-4 0-16,-2-5 0 15,0-7 0-15,-5-8 0 0,3-10 0 16,2-12 0-16,0-13 0 0,2-13 0 15,4-12 0-15,0-7 0 0,4-8-65 16,0-3-987-16,4-19-2182 0</inkml:trace>
  <inkml:trace contextRef="#ctx0" brushRef="#br0" timeOffset="74886.56">17387 11521 2745 0,'0'0'1889'16,"0"0"-1213"-16,0 0-28 0,0 0 109 15,0 0-477-15,0 0-88 0,4 33 188 16,-4-26-156-16,0-2-12 0,0 0-23 15,0-3-189-15,0 0 0 0,0-2 0 16,0-3 0-16,0-5 0 16,-4-11 0-16,-7-5 0 0,-5-6 0 15,-1-6 0-15,3-2 0 0,-7-6 0 16,4-1 0-16,1 1 0 0,6 8 0 16,5 11 0-16,3 10 0 15,-2 8 0-15,4 6 0 0,0 1 0 16,0 0 0-16,4 12 0 0,-2 11 0 15,3 6 0-15,-1 3 0 0,-2 2 0 16,-2-1 0-16,4 0 0 0,0 1 0 16,-2-2 0-16,4-4 0 0,-2-3 0 15,7-7 0-15,-1-6 0 16,7-4 0-16,3-8 0 0,5-2 0 16,2-10 0-16,4-6 0 0,-4-2 0 15,-2-2 0-15,-3-2 0 0,-5 0 0 16,-3 0 0-16,-1-3 0 0,-3-2 0 15,-6 6-1670-15,7-3-1371 0</inkml:trace>
  <inkml:trace contextRef="#ctx0" brushRef="#br0" timeOffset="75440.85">17502 10372 4446 0,'0'0'1488'0,"0"0"-1080"0,0 0 17 0,0 0 107 15,0 0-312-15,0 0-100 0,48-7 0 16,-13 11-88-16,10 1 20 0,15 0 28 16,15-4-60-16,20-1 44 0,19 0 20 15,12-1-68-15,20-4 44 0,14 2-35 16,13 0-25-16,11 3 0 0,4 0 0 15,5 4 0-15,1 4 0 0,-10 4 0 16,-4 1 0-16,-11 1 0 0,-12-1 0 16,-10-1 0-16,-6-3 0 0,-19-1-609 15,-19-5-323-15,-33 0-265 16,-18-4-3525-16</inkml:trace>
  <inkml:trace contextRef="#ctx0" brushRef="#br0" timeOffset="76079.89">19154 10385 3541 0,'0'0'1277'0,"0"0"-97"0,0 0-539 0,0 0-109 0,0 0 264 0,0 0-571 0,0 0-225 15,0 0 0-15,0 0 0 0,0 0 0 16,-19 69 0-16,15-17 0 15,2 2 0-15,-2 1 0 0,4 2 0 16,-6 3 0-16,0 0 0 0,-3-1 0 16,3-6 0-16,0-8 0 15,2-7 0-15,4-8 0 0,-2-8 0 16,2-8 0-16,0-5-177 0,0-6-1123 16,0-2 91-16,0-1-336 0</inkml:trace>
  <inkml:trace contextRef="#ctx0" brushRef="#br0" timeOffset="76440.56">19003 11008 4454 0,'0'0'992'0,"-33"16"-488"15,21-11 229-15,1-2-541 16,5-3-56-16,2 0 144 0,2-2 12 15,-2-7-28-15,0-9 8 0,-3-5-199 16,7-3-73-16,0-4 0 0,0 3 0 16,0-2 0-16,0 2 0 15,7 5 0-15,-3 7 0 0,0 7 0 16,2 6 0-16,4 4 0 0,5 12 0 16,1 8 0-16,1 6 0 0,-3 4 0 15,3 0 0-15,4 2 0 0,-5-4 0 16,3-3 0-16,-7-6 0 0,3-7 0 15,-7-5 0-15,-4-5 0 0,0-3 0 16,0-1 0-16,5-10 0 0,3-9 0 16,0-6 0-16,9-6 0 15,0 1 0-15,1-1 0 0,-1 0 0 16,-2 6-1633-16,-1 2-3874 0</inkml:trace>
  <inkml:trace contextRef="#ctx0" brushRef="#br0" timeOffset="77180.78">21043 10550 5774 0,'0'0'829'0,"0"0"-197"0,0 0 204 15,0 0-715-15,-16 58-121 0,14-7 0 16,2 9 0-16,2 3 0 0,-2-3 0 15,4 1 0-15,-4-2 0 0,-4 0 0 16,-2-4 0-16,-3-8 0 0,3-11 0 16,0-11 0-16,0-12-693 15,2-7-1964-15,4-14-1977 0</inkml:trace>
  <inkml:trace contextRef="#ctx0" brushRef="#br0" timeOffset="77456.72">20987 10422 6623 0,'3'-34'508'15,"7"6"144"-15,6-3-252 0,3 6-391 16,4 4-9-16,4 4 0 0,4 8 0 16,6 6 0-16,-2 9 0 0,2 12 0 15,-2 5 0-15,-6 5 0 0,-8 3 0 16,-5 2 0-16,-9 0 0 0,-9-1 0 15,-11-2-105-15,-5-4 105 0,-13-3 0 16,-2-1 4-16,-9-5 44 0,-3-3 5 16,1-5-53-16,7-5 0 0,10-3 0 15,9-1 0-15,9-2 0 16,7 0-673-16,4-2-263 0,5 1-337 16,13 1-1668-16</inkml:trace>
  <inkml:trace contextRef="#ctx0" brushRef="#br0" timeOffset="77820.92">21579 10515 6530 0,'-4'-34'693'0,"-3"5"276"16,1-1-969-16,-4 7 0 0,-5 3 0 15,3 6 0-15,-3 5 0 0,-1 9 0 16,-5 10 0-16,1 10 0 0,-7 10 0 15,0 5 0-15,-4 6 0 0,10 0 0 16,0-2 0-16,11-3 0 0,8-9 0 16,6-5 0-16,15-7 0 15,8-7 0-15,4-7 0 0,10-2 0 16,-4-10 0-16,3-3 0 0,-12-1 0 16,-3 0 0-16,-8 1 0 0,-5 0 0 15,-8 6 0-15,0 2 0 0,-1 2 0 16,-3 4 0-16,0 2 0 15,0 7 0-15,4 4 0 0,4 1 0 16,4 1 0-16,1 0 0 0,1-4 0 16,-3 0 0-16,5 0 0 15,-4-4 0-15,1 0 0 0,-3-1 0 16,1-6 0-16,-1 0 0 0,0-4 0 16,3-6-429-16,-3 3-607 0,0-5-2334 0</inkml:trace>
  <inkml:trace contextRef="#ctx0" brushRef="#br0" timeOffset="78303.38">21827 10480 5282 0,'0'0'1092'0,"0"0"321"16,0 0-1008-16,0 0-405 0,0 0 0 15,0 0 0-15,-6 47 0 0,-3-10 0 16,1 2 0-16,2-7 0 0,0-7 0 16,-3-5 0-16,7-1 0 15,-2-7 0-15,0-5 0 0,2-2 0 16,2-4 0-16,0-1 0 0,2-11 0 16,6-8 0-16,5-8 0 0,7-4 0 15,1-2 0-15,0 2 0 0,1 2 0 16,-1 5 0-16,0 6 0 15,-7 7 0-15,-8 9 0 0,1 2 0 16,-3 4 0-16,0 8 0 0,0 6 0 16,0 6 0-16,-4 0 0 15,2-4 0-15,0-1 0 0,2-4-193 0,3-1-787 16,-1-3-105-16,-2-5-1748 0</inkml:trace>
  <inkml:trace contextRef="#ctx0" brushRef="#br0" timeOffset="78588.46">22033 10670 5450 0,'0'0'1405'16,"34"-27"-657"-16,-12 8-284 15,-3-2-339-15,-3-5-125 0,1-4 0 16,-5-1 0-16,-5-1 0 0,-5-1 0 16,-2 3 0-16,0 3 0 0,-2 9 0 15,-9 10 0-15,-1 8 0 0,-3 10 0 16,-5 13 0-16,-7 9 0 15,-2 9 0-15,0 2 0 0,4 3 0 16,9-1 0-16,3-4 0 0,11-3 0 16,6-6 0-16,13-4 0 0,8-8 0 15,4-9 0-15,10-9 0 16,0-7 0-16,9-12 0 0,-3-9-245 16,-12 4-899-16,0-7-497 0</inkml:trace>
  <inkml:trace contextRef="#ctx0" brushRef="#br0" timeOffset="78771.82">22503 10068 7175 0,'0'0'1017'15,"0"0"-1017"-15,-13 42 0 16,5-8 0-16,-2 10 0 0,3 1 0 16,-3 5 0-16,2 2 0 0,2 2 0 15,-1 2 0-15,5 2 0 0,0-1 0 16,2-5 0-16,0-3 0 15,0-10 0-15,4-9 0 0,3-11-1589 16,1-10-1385-16</inkml:trace>
  <inkml:trace contextRef="#ctx0" brushRef="#br0" timeOffset="79190.59">23214 10696 6226 0,'0'0'757'0,"-15"41"-257"0,7-2 209 16,-2 13-709-16,8 4 0 0,0-1 0 15,2 0 0-15,0-2 0 0,2-2 0 16,-2-4 0-16,-2-6 0 0,-3-8 0 16,3-8 0-16,-2-8 0 15,2-7 0-15,0-6-153 0,0-4-1007 16,0-7-2422-16</inkml:trace>
  <inkml:trace contextRef="#ctx0" brushRef="#br0" timeOffset="79475.8">23201 10662 6550 0,'0'0'361'0,"0"0"779"16,-2-43-999-16,13 24-141 0,1-2 0 16,5 1 0-16,3 2 0 0,7 4 0 15,2 1 0-15,4 1 0 0,2 4 0 16,0 4 0-16,-6 6-249 0,-4 7-967 15,-8 6 279-15,-9 7 45 0,-6 4-305 16,-4 0 997-16,-4 2 200 0,-5-1 648 16,-1 2-83-16,-5-4-161 15,-1-2 36-15,-5-1-188 0,-2-5-16 16,3-3-8-16,-3-6-200 0,4-4-4 16,7-4-12-16,1-5-12 0,9-6-48 15,4-3-372-15,4-5-88 16,7 0 8-16,-1 7-793 0,-4-1-79 0</inkml:trace>
  <inkml:trace contextRef="#ctx0" brushRef="#br0" timeOffset="79724.96">23559 10790 5318 0,'0'0'532'0,"0"0"-12"0,0 0-79 16,0 0-129-16,0 0-8 0,-8-46 140 16,14 17-192-16,4-1-183 15,5 0-69-15,1 5 0 0,3 4 0 16,-1 3 0-16,3 6 0 0,-2 4 0 16,-3 2 0-16,-1 1 0 0,-3 4-1217 15,-2-3-3105-15</inkml:trace>
  <inkml:trace contextRef="#ctx0" brushRef="#br0" timeOffset="79974.99">23910 10572 7067 0,'0'0'1032'0,"0"0"-939"0,0 0-93 16,0 0 0-16,-49-12 0 0,24 16 0 15,-2 9 0-15,0 7 0 0,4 5 0 16,5 2 0-16,3 2 0 0,9-1 0 15,6 0 0-15,4-2 0 0,11-4 0 16,5-4 0-16,7-9 0 0,6-4 0 16,3-5 0-16,3-8 0 15,-2-8 0-15,-4-3 0 0,-8-2 0 16,-9-3 0-16,-1 1 0 0,-9 0 0 16,-6 3 0-16,-2 1 0 0,-6 2 0 15,-5 6-209-15,-1 6-887 0,-1 3-69 16,5 2-1280-16,4 4-404 0</inkml:trace>
  <inkml:trace contextRef="#ctx0" brushRef="#br0" timeOffset="80349.6">23898 11132 3813 0,'-21'62'561'0,"3"-2"-89"0,-1 4 432 15,11-13-492-15,2-8-15 0,6-11 183 16,6-8-344-16,2-12-32 0,7-12 68 15,1-7-160-15,3-15 68 0,3-8-131 16,1-9-49-16,0-8 0 16,0-7 0-16,-3-7 0 0,1-6 0 15,-2-6 0-15,-3-2 0 0,1 3 0 16,-1 7 0-16,3 12 0 0,1 9 0 16,1 10 0-16,-2 8 0 0,1 5 0 15,1 6 0-15,-2 4 0 16,-1 3 0-16,-1 7 0 0,-5 1 0 15,-1 5 0-15,-5 3 0 0,-2 3 0 16,-4 1 0-16,-6 2 0 0,-5 0 0 16,-5 1 0-16,-7 2 0 15,0-2 0-15,1 0 0 0,-1-1 0 16,4-4 0-16,7-3 0 0,6-4 0 16,2 1 0-16,4-4-453 0,0 0-988 15,4 0-239-15,2 0 71 0</inkml:trace>
  <inkml:trace contextRef="#ctx0" brushRef="#br0" timeOffset="80722.75">24285 10897 5214 0,'33'0'1044'0,"2"-10"-307"16,2-4 391-16,-4-1-1059 0,-6-1-69 16,-6-2 0-16,-7 1 0 0,-8-2 0 15,-6 2 0-15,-2 1 0 16,-8 0 0-16,-7 7 0 0,-1 4 0 15,-7 5 0-15,0 7 0 0,-2 6 0 16,2 5 0-16,3 4 0 0,3 5 0 16,7 1 0-16,8 3 0 15,4-1 0-15,6-3 0 0,10-4-201 16,3-3 93-16,8-7 108 0,-2-4-4 16,-1-4-8-16,-1-4 12 0,0-1 0 15,-5-5 0-15,-3 0 0 0,-5 2 4 16,-4 0-4-16,-3 2 0 0,-1 1-4 15,-2 0 4-15,4 1 0 0,0 1 88 16,4-2-56-16,2-1 32 0,7-9 77 16,0-4-141-16,-1-5 0 15,-1-3 0-15,-1 0 0 0,0-4 0 16,1-2 0-16,1-1 0 0,-1-2 0 16,-1 0-597-16,-3 5-1396 0,-1-1-2061 0</inkml:trace>
  <inkml:trace contextRef="#ctx0" brushRef="#br0" timeOffset="81128.8">24936 10328 3245 0,'0'0'2501'0,"0"0"-1380"0,0 0-445 16,0 0-144-16,0 0-415 0,0 0-117 15,2 46 0-15,-2-1 0 0,0 10 0 16,0 3 0-16,0-3 0 16,0 3 0-16,0 0 0 0,-4-3 0 15,-3-1 0-15,-1-2 0 0,0-5 0 16,-5-4 0-16,-1-5 0 0,0-9 0 15,3-10-1257-15,-1-8-536 0</inkml:trace>
  <inkml:trace contextRef="#ctx0" brushRef="#br0" timeOffset="81270.92">24793 10866 6975 0,'0'0'212'0,"37"-37"424"15,-2 19-267-15,-4 4-369 16,0 0 0-16,-2 2 0 0,2-1 0 15,0-1 0-15,-2-1 0 0,-2 1-329 16,-8 4-1072-16,-5-1-2901 0</inkml:trace>
  <inkml:trace contextRef="#ctx0" brushRef="#br0" timeOffset="81363.71">25124 10830 5098 0,'0'0'924'0,"-21"49"-171"0,13-28 511 15,0-4-1111-15,3-6-153 0,1-4 0 16,2-4 0-16,2-1 0 0,0-2 0 15,0 0-777-15,4-10-880 0</inkml:trace>
  <inkml:trace contextRef="#ctx0" brushRef="#br0" timeOffset="81506.52">25289 10487 6995 0,'0'0'772'15,"0"0"-347"-15,0 0-425 0,0 0 0 16,0 0 0-16,0 0 0 15,-33 61 0-15,19-26-1277 0,3-7-92 16,5-6-420-16</inkml:trace>
  <inkml:trace contextRef="#ctx0" brushRef="#br0" timeOffset="81741.81">25306 10988 5214 0,'0'0'1148'15,"47"6"-263"-15,-18-12-105 0,-6-7-615 16,-2-1-165-16,-5-5 0 0,1-4 0 15,-7 1 0-15,-2-2 0 0,-6 4 0 16,-2 3 0-16,-8 6 0 0,-8 10 0 16,-7 5 0-16,-8 13 0 15,-4 9 0-15,-1 7 0 0,3 5 0 16,4 2 0-16,7 2 0 0,9-2 0 16,13-6 0-16,15-5 0 0,14-9-221 15,16-8-207-15,9-8 48 16,8-4 180-16,2-10-293 0,-2-4 25 15,-2-7 96-15,-19 6-949 0,-1-3-239 0</inkml:trace>
  <inkml:trace contextRef="#ctx0" brushRef="#br0" timeOffset="82032.42">25870 10801 2393 0,'0'0'3185'0,"-23"-46"-1528"15,3 26-700-15,-7 6-957 0,-4 5 0 16,-2 7 0-16,2 2 0 0,4 5 0 15,4 5 0-15,9 1 0 0,1 3 0 16,7 0 0-16,6 2 0 0,2 4 0 16,10 1 0-16,7 1 0 15,8 1 0-15,6 1 0 0,2-2 0 16,2 2 0-16,-2-2 0 0,-6 0 0 16,-6-2 0-16,-8-2 0 0,-9-1 0 15,-8 1 0-15,-11-1 0 16,-7 4 0-16,-11-2 0 0,-9 1 0 15,-3-2 0-15,0-1 0 0,1-3 0 16,3-3 0-16,0-1 0 0,8-4-1377 16,0-3-1149-16</inkml:trace>
  <inkml:trace contextRef="#ctx0" brushRef="#br0" timeOffset="82879.69">19514 13176 2653 0,'0'0'3041'0,"0"0"-1640"0,-38-4-761 16,32 2-183-16,2 2-457 0,2 0 0 15,0 1 0-15,2 11 0 0,10 13 0 16,9 13 0-16,10 11 0 0,6 8 0 16,6 4 0-16,11 5 0 15,8 1 0-15,8 3 0 0,9-3 0 16,3 1 0-16,5-3 0 0,0-1 0 16,2-1 0-16,-7-5 0 0,-5-8 0 15,-13-5 0-15,-15-7 0 0,-8-10 0 16,-10-4 0-16,-10-8 0 0,-11-7 0 15,-4-4 0-15,-4-4-1221 16,0-1-1493-16,-6-6-1251 0</inkml:trace>
  <inkml:trace contextRef="#ctx0" brushRef="#br0" timeOffset="83349.62">19470 13161 2697 0,'0'0'2333'0,"0"0"-768"0,0 0-701 0,0 0-152 0,0 0-691 0,0 0-21 16,-6 44 0-16,4-3 0 0,-4 5 0 16,6 4 0-16,0-5 0 15,0 2 0-15,6-5 0 0,-2-3 0 16,4-5 0-16,-6-5 0 0,5-6 0 16,-1-8 0-16,-4-5 0 0,0-6 0 15,-2-2 0-15,0-2-65 0,0-6-1175 16,4-2-45-16,-4-14-632 0</inkml:trace>
  <inkml:trace contextRef="#ctx0" brushRef="#br0" timeOffset="83503.06">19443 13083 7919 0,'0'0'273'16,"0"0"-273"-16,64-8 0 0,-26 6 0 15,13 1 0-15,11-2 0 0,7 0 0 16,5 2 0-16,-4 1 0 0,-18-1 0 15,-5-1-565-15</inkml:trace>
  <inkml:trace contextRef="#ctx0" brushRef="#br0" timeOffset="86867.61">20996 14225 3949 0,'0'0'453'15,"0"0"351"-15,0 0-284 0,0 0-188 16,0 0-20-16,0 0-140 0,0 0 69 16,0 0-13-16,0 0-72 0,4 16 264 15,-2 19 56-15,2 7-347 0,-2-2-129 16,-2-3 0-16,0-2 0 16,-2-3 0-16,0-4 0 0,0-6 0 15,0-5 0-15,0-8 0 0,2-3 0 16,-2-6 0-16,2 0 0 0,-2-6 0 15,-2-9 0-15,4-11 0 16,-5-6 0-16,-1-6 0 0,6-2 0 16,0 1 0-16,0-3 0 0,0-1 0 15,8 5 0-15,5 4 0 0,3 8 0 16,5 4 0-16,0 4 0 0,4 5 0 16,-3 3 0-16,5 5 0 0,-2 4 0 15,-8 1 0-15,-1 0-661 0,-8 3-1700 16,-6 1-1645-16</inkml:trace>
  <inkml:trace contextRef="#ctx0" brushRef="#br0" timeOffset="87162.87">21386 14287 7147 0,'0'0'888'15,"0"0"-731"-15,-43-51-157 0,31 33 0 16,-1 4 0-16,-1 5 0 0,-1 9 0 15,-1 5 0-15,1 13 0 16,-1 5 0-16,5 6 0 0,5 3 0 16,6 2 0-16,0 0 0 0,6-3 0 15,5-3 0-15,7-4 0 0,1-8 0 16,2-6 0-16,-1-6 0 0,1-5 0 16,-5-8 0-16,-1-4 0 0,-3-7 0 15,-1-3 0-15,-5-2 0 16,-2-1 0-16,-4 0 0 0,0 1 0 15,-2 0 0-15,-2 0 0 0,-2 1 0 16,1 1-97-16,5 3-1131 0,0 6-445 16,5 0-3253-16</inkml:trace>
  <inkml:trace contextRef="#ctx0" brushRef="#br0" timeOffset="87427.44">21688 14125 1152 0,'0'0'4382'0,"0"0"-2613"0,0 0-1005 15,-33-6-639-15,15 3-125 16,-3 2 0-16,0 1 0 0,1 6 0 16,-3 7 0-16,2 6 0 0,-2 7 0 15,-1 5 0-15,3 4 0 0,6 4 0 16,3 4 0-16,8 0 0 0,4-1 0 16,4-6 0-16,11-5 0 0,7-10 0 15,9-9 0-15,2-6 0 0,2-8 0 16,1-9 0-16,-3-8 0 15,-6-6 0-15,-1-4 0 0,-5-6 0 16,-4 2 0-16,-5-5 0 0,-4 3 0 16,-6-1 0-16,-4 2 0 0,-6 2 0 15,-4 5 0-15,1 9-997 0,-1 6-800 16</inkml:trace>
  <inkml:trace contextRef="#ctx0" brushRef="#br0" timeOffset="87865.14">21804 14208 1380 0,'0'0'5319'16,"-21"43"-4639"-16,11-18-172 0,0-3-203 15,3-1-305-15,1-3 0 0,2-3 0 16,4-3 0-16,4-5 0 0,0-3 0 16,1-3 0-16,5-2 0 0,4-10 0 15,3-9 0-15,1-5 0 0,-3-6 0 16,-1 0 0-16,-3 3 0 15,1 2 0-15,-2 4 0 0,-3 7 0 16,-3 8 0-16,-2 2 0 0,-2 5 0 16,2 0 0-16,0 5 0 0,4 6 0 15,0 8 0-15,1 2 0 0,1-1 0 16,-2-2 0-16,0-4 0 16,-4-3 0-16,0-4 0 0,-2-4 0 15,0-1 0-15,0 0 0 0,0-2 0 16,0-3 0-16,5-7 0 0,3-8 0 15,4-4 0-15,7-2 0 16,1 0 0-16,1 3 0 0,0 3 0 16,0 3 0-16,-5 4 0 0,-6 6 0 15,-3 4 0-15,-5 2 0 0,0 8 0 16,2 7 0-16,0 11 0 0,-2 11 0 16,6 7 0-16,-1 4 0 0,3-5 0 15,2-4 0-15,-1-2 0 0,3-6 0 16,3-6 0-16,-1-6 0 15,5-8 0-15,-5-6 0 0,3-6-1577 0</inkml:trace>
  <inkml:trace contextRef="#ctx0" brushRef="#br0" timeOffset="88357.61">23158 14183 4013 0,'0'0'1025'0,"0"0"59"0,-4-47 473 0,-2 33-1044 15,-5 2-513-15,1 6 0 16,-5 6 0-16,-1 8 0 0,-5 12 0 16,-1 9 0-16,-3 13 0 0,4 5 0 15,9 2 0-15,3-1 0 0,7-1 0 16,2-5 0-16,7-5 0 0,3-6 0 16,2-9 0-16,9-8 0 0,4-10 0 15,8-7-213-15,4-13-475 0,-6-2-913 16,-2-3-736-16</inkml:trace>
  <inkml:trace contextRef="#ctx0" brushRef="#br0" timeOffset="88645.71">23443 14285 6442 0,'0'0'1137'16,"0"0"-524"-16,-27-40-613 0,15 28 0 15,0 2 0-15,-5 3 0 0,3 4 0 16,1 6 0-16,-1 10 0 0,-3 8 0 15,5 10 0-15,-3 6 0 16,3 2 0-16,-1 0 0 0,7-1 0 16,6-5 0-16,4-3 0 0,9-8 0 15,3-5 0-15,7-9 0 0,6-8 0 16,0-8 0-16,0-9 0 0,-2-5 0 16,-5-5 0-16,-5-2 0 0,-5-1 0 15,-1-2 0-15,-7 0 0 16,-4-1 0-16,0 1 0 0,-4 2 0 15,2 8 0-15,0 4-161 0,2 11-259 16,0 2-484-16,0 5 55 0,2 0-147 16,0 4-901-16,6 4-676 0</inkml:trace>
  <inkml:trace contextRef="#ctx0" brushRef="#br0" timeOffset="88873.75">23534 14397 5374 0,'0'0'1429'15,"0"0"-597"-15,-23 42-275 0,21-38-557 16,2-2 0-16,0-2 0 0,0 0 0 15,11-10 0-15,5-9 0 16,7-8 0-16,2-7 0 0,0 2 0 16,-7 3 0-16,1 4 0 0,-7 5 0 15,-1 6 0-15,-7 6 0 0,-2 5 0 16,-2 3 0-16,0 5 0 0,0 7 0 16,-2 10 0-16,0 6 0 0,0 1 0 15,2-3 0-15,2-6 0 0,4-2 0 16,2-5 0-16,7-2-125 0,-5-4-1944 15,-2-6-404-15</inkml:trace>
  <inkml:trace contextRef="#ctx0" brushRef="#br0" timeOffset="89216.54">24049 14192 7591 0,'0'0'601'0,"-25"-40"-601"0,6 23 0 15,1 7 0-15,1 3 0 16,-1 5 0-16,-1 2 0 0,1 9 0 16,1 0 0-16,-2 5 0 0,5 1 0 15,2 0 0-15,3-1 0 0,7-1 0 16,2 0 0-16,6 1 0 0,9-3 0 16,8-2 0-16,8-2 0 0,6 0 0 15,0 0 0-15,4 0 0 16,-6 2 0-16,-6 0 0 0,-6 1 0 15,-10 2 0-15,-7 1 0 0,-6-1 0 16,-2 2 0-16,-9 3 0 0,-3-2 0 16,-9 3 0-16,-4-1 0 0,-2-2 0 15,-4-4 0-15,6-2 0 0,3-5 0 16,9-3 0-16,5-1 0 16,6-5 0-16,8-9-985 0,2 1-644 15,8-9-632-15</inkml:trace>
  <inkml:trace contextRef="#ctx0" brushRef="#br0" timeOffset="89395.08">24371 13827 5750 0,'0'0'1377'0,"0"0"-609"0,0 0-471 16,0 0-297-16,0 0 0 0,0 0 0 16,0 0 0-16,-12 56 0 0,6-6 0 15,0 5 0-15,6 2 0 0,0 3 0 16,0 3 0-16,0-1 0 0,0-2 0 15,0-4 0-15,0-5 0 16,-5-7 0-16,-3-6 0 0,-2-10 0 16,2-10-1497-16,-3-9-1385 0</inkml:trace>
  <inkml:trace contextRef="#ctx0" brushRef="#br0" timeOffset="89557.93">24297 14236 6707 0,'0'0'668'15,"62"-25"-116"-15,-29 14-287 16,-6 2-265-16,0 0 0 0,-4 3 0 16,-5 0 0-16,-5 3-121 0,-5 2-1359 15,-6-1-249-15,4-1-416 0</inkml:trace>
  <inkml:trace contextRef="#ctx0" brushRef="#br0" timeOffset="90098.63">24547 14170 5406 0,'0'0'1653'0,"0"0"-865"0,0 0-443 15,-39 27-345-15,16-8 0 0,0 6 0 16,3 3 0-16,1-2 0 0,9 2 0 16,6 0 0-16,4-3 0 0,8-4 0 15,6-2 0-15,3-7 0 0,-1-6 0 16,5-6 0-16,-2-4 0 16,1-6 0-16,-1-8 0 0,0-1 0 15,-3-5 0-15,3 1 0 0,-3-1 0 16,-3 1 0-16,-3 2 0 0,0 2 0 15,-1 7 0-15,-5 4 0 16,-2 4 0-16,-2 4 0 0,0 2 0 16,2 8 0-16,0 3 0 0,0 3 0 15,0 0 0-15,0-5 0 0,0-3 0 16,0-3 0-16,0-3 0 0,2 0 0 16,3-1 0-16,3-1 0 0,4-4 0 15,1-3 0-15,-3-2 0 0,-1 2 0 16,-7 4 0-16,0-1 0 0,0 2 0 15,-2-3 0-15,2 3 0 16,-2 0 0-16,-2 1 0 0,0 1 0 16,0 3 0-16,0 4 0 0,0 5 0 15,0 0 0-15,0-3 0 0,2-3 0 16,-2-2 0-16,0-2 0 16,0 3 0-16,5-4 0 0,-3-1 0 15,2 0 0-15,0 0 0 0,2-7 0 16,4-4 0-16,3-3 0 0,-1-4 0 15,1 1 0-15,1 2 0 16,1 1 0-16,-1 2 0 0,0 2 0 16,7 7 0-16,-6 4 0 0,-1 15 0 15,-6 7 0-15,-1 9 0 0,-7 5 0 16,0 1 0-16,-7-1 0 0,3-4 0 16,0-4 0-16,4-7 0 0,0-7 0 15,0-5 0-15,6-8 0 16,7-4 0-16,-3-5-557 0,9-8-1436 0</inkml:trace>
  <inkml:trace contextRef="#ctx0" brushRef="#br0" timeOffset="90307.72">25200 13687 4570 0,'0'0'3205'0,"-14"32"-2788"0,6 0-417 16,-3 6 0-16,-1 7 0 0,-1 7 0 15,3 5 0-15,4 3 0 0,4 1 0 16,2 0 0-16,4-2 0 16,0 0 0-16,-2-6 0 0,0-4 0 15,-2-7 0-15,0-7 0 0,-2-12 0 16,-2-9-77-16,0-7-1407 0,-4-9-2686 0</inkml:trace>
  <inkml:trace contextRef="#ctx0" brushRef="#br0" timeOffset="90459.18">24977 14127 7559 0,'0'0'633'0,"0"0"-633"0,48-17 0 16,-13 16 0-16,2 1 0 0,0 0 0 15,4 3 0-15,-1 0 0 0,3-3 0 16,-2 0 0-16,-12-1-73 16,-2-6-2040-16</inkml:trace>
  <inkml:trace contextRef="#ctx0" brushRef="#br0" timeOffset="91130.79">26209 14275 2132 0,'0'0'3062'0,"0"0"-2562"0,0 0 12 16,0 0 249-16,0 0-289 0,10-42 100 15,-10 31-391-15,-2-6-181 0,-6 1 0 16,-9 0 0-16,-3 3 0 16,-3 6 0-16,-6 6 0 0,2 4 0 15,-2 11 0-15,0 8 0 0,7 3 0 16,3 4 0-16,11 4 0 0,6 2 0 15,4-1 0-15,12 2 0 16,5-5 0-16,8-5 0 0,2-8 0 16,4-8 0-16,4-7 0 0,-4-6 0 15,2-9 0-15,-6-4 0 0,-8-5 0 16,-5-3 0-16,-7-3 0 0,-9-1 0 16,-2 1 0-16,-11-2 0 0,-1 2 0 15,-3 2 0-15,-2 2 0 0,3 4 0 16,-1 2 0-16,5 2 0 15,4 4 0-15,2 3-233 0,3 2-819 16,3 3-1457-16,9-4 796 0</inkml:trace>
  <inkml:trace contextRef="#ctx0" brushRef="#br0" timeOffset="91455.24">26678 13752 5190 0,'-4'-40'984'15,"0"-3"-435"-15,-2-3 411 0,-2 8-660 16,-3 3-91-16,1 4-209 16,-5 5 0-16,3 5 0 0,2 7 0 15,-1 4 0-15,1 8 0 0,-2 2 0 16,-3 8 0-16,-1 6 0 0,-3 5 0 16,0 6 0-16,3 4 0 0,1 5 0 15,3 5 0-15,4 5 0 16,4 6 0-16,4 7 0 0,2 8 0 15,4 6 0-15,2 1 0 0,2-1 0 16,-1-6 0-16,-1-4 0 0,4-5 0 16,-1-7 0-16,1-4 0 0,0-7 0 15,-3-9 0-15,-5-7 0 0,-4-9-65 16,0-9-1099-16,-2-3 19 16,-11-1-380-16</inkml:trace>
  <inkml:trace contextRef="#ctx0" brushRef="#br0" timeOffset="91594.77">26267 14179 6234 0,'0'0'593'0,"78"-6"103"0,-18 6-27 15,4 2-669-15,7 3 0 0,1 2 0 16,0 1 0-16,1 0 0 0,-5-1 0 16,-6-2 0-16,-4-4 0 0,-17-1-2282 15,-12-2-3324-15</inkml:trace>
  <inkml:trace contextRef="#ctx0" brushRef="#br0" timeOffset="92292.09">21599 15318 2249 0,'0'0'228'0,"0"0"2665"15,0 0-2193-15,-16 37-292 0,8-12 137 16,3 2-313-16,5 0 20 15,2-2 24-15,1-1-196 0,1 0-4 16,0-3 52-16,-4-2-84 0,0-1 12 16,0-7-31-16,0-3-25 0,-2-4 0 15,-4-3 0-15,1-1 0 16,-3-6 0-16,-2-10 0 0,-1-6 0 16,7-7 0-16,2-4 0 0,4-5 0 15,9-3 0-15,1-7 0 0,5 1 0 16,3-1 0-16,3 5 0 15,4 6 0-15,4 6 0 0,-2 10 0 16,0 3 0-16,-2 7 0 0,-7 4 0 16,7 1 0-16,-6 6 0 0,-3 0 0 15,-1 0 0-15,-7 3-477 0,-1-2-3077 0</inkml:trace>
  <inkml:trace contextRef="#ctx0" brushRef="#br0" timeOffset="92567.49">21940 15400 3057 0,'0'0'2901'16,"0"0"-1712"-16,42-13-489 0,-15-2-355 15,-3-8-345-15,-3-1 0 16,-2-4 0-16,-5-4 0 0,-8-1 0 16,3-6 0-16,-9 0 0 0,-9 1 0 15,-1 4 0-15,-6 12 0 16,-5 11 0-16,-4 11 0 0,-2 13 0 15,-4 13 0-15,2 11 0 0,0 8 0 16,0 5 0-16,9 2 0 0,5-2 0 16,9 0 0-16,6-3 0 0,12-5 0 15,9-5 0-15,8-8 0 0,4-11 0 16,8-9 0-16,7-9 0 0,6-14 0 16,-13 0-357-16,7-9-960 0</inkml:trace>
  <inkml:trace contextRef="#ctx0" brushRef="#br0" timeOffset="92991.8">22482 15119 920 0,'0'0'3213'0,"0"0"-2368"0,0 0-1 16,0 0 397-16,0 0-597 0,0 0-159 15,-37-26-485-15,16 27 0 0,-4 9 0 16,1 5 0-16,-1 10 0 0,-2 7 0 16,0 5 0-16,4 4 0 0,9 3 0 15,3 1 0-15,7-1 0 16,4 0 0-16,6-5 0 0,7-7 0 16,5-6 0-16,9-8 0 0,6-8 0 15,3-8 0-15,1-6 0 0,2-9 0 16,-10-2 0-16,2-4 0 15,-10 0-529-15,-7 6-628 0,-4-1-1944 0</inkml:trace>
  <inkml:trace contextRef="#ctx0" brushRef="#br0" timeOffset="93333.18">22534 15463 5902 0,'0'0'552'0,"0"0"-119"16,0 0 343-16,37 5-316 0,-6-16-391 15,4-8-69-15,-2-4 0 16,-6-2 0-16,-2-1 0 0,-7 2 0 16,-7 0 0-16,-7 0 0 0,-4 2 0 15,-10-1 0-15,-3 2 0 0,-3 0 0 16,-5 4 0-16,0 6 0 15,1 6 0-15,-5 6 0 0,4 9 0 16,2 9 0-16,-1 7 0 0,1 5 0 16,3 6 0-16,5 3 0 0,5 0 0 15,6 1 0-15,2-3 0 0,11-4 0 16,5-7 0-16,9-7 0 0,4-9 0 16,8-4 0-16,5-7 0 0,-1-9-397 15,-8-1-711-15,-2-3-441 0</inkml:trace>
  <inkml:trace contextRef="#ctx0" brushRef="#br0" timeOffset="93503.08">22960 15298 6695 0,'0'0'980'0,"0"0"-463"0,0 0-517 16,0 0 0-16,-25 43 0 0,14-4 0 16,-1 5 0-16,0-2 0 0,3-6 0 15,7-5 0-15,2-5 0 0,2-6 0 16,4-8 0-16,-1-5 0 15,-1-3-761-15,2-10-1256 0</inkml:trace>
  <inkml:trace contextRef="#ctx0" brushRef="#br0" timeOffset="93617.71">23036 14915 7995 0,'0'0'197'15,"0"0"-197"-15,-19-33 0 0,15 31 0 16,-2 2 0-16,2 2 0 15,-2 3-1097-15,6 0-1224 0,4-3-1709 0</inkml:trace>
  <inkml:trace contextRef="#ctx0" brushRef="#br0" timeOffset="94076.7">23127 15272 4361 0,'0'0'2374'0,"0"0"-1762"0,0 0-116 15,0 0-147-15,-4 51-349 16,4-13 0-16,-2 3 0 0,0-1 0 16,2-9 0-16,2-4 0 0,4-4 0 15,0-5 0-15,2-5 0 0,-3-5 0 16,1-4 0-16,0-4 0 15,6-6 0-15,9-13 0 0,8-7 0 16,0-9 0-16,2-2 0 0,-6 1 0 16,0 1 0-16,-3 0 0 0,-3 3 0 15,-7 6 0-15,-3 2 0 0,-5 7-609 16,0 5-476-16,-2 4-171 0,-2 2-2050 16</inkml:trace>
  <inkml:trace contextRef="#ctx0" brushRef="#br0" timeOffset="94341.18">23416 15372 5230 0,'0'0'900'16,"0"0"45"-16,0 0-241 0,0 0-344 15,0 0-307-15,40 20-53 16,-28-24 0-16,0-7 0 0,3-7 0 16,-1-4 0-16,-3 1 0 0,-5-2 0 15,-2 3 0-15,-4 4-81 0,0 2-123 16,-8 5 92-16,-3 7 60 15,-3 3-96-15,-3 10 32 0,-1 10-144 16,-1 7 8-16,1 6-8 0,3 0-461 16,5 1 237-16,4 0 72 0,4-3-96 15,4-5 291-15,2-2 61 0,6-4-76 16,2-3 32-16,1-2 60 0,3-5 16 16,-1-2-96-16,-3-2-276 0,1-3-2213 15</inkml:trace>
  <inkml:trace contextRef="#ctx0" brushRef="#br0" timeOffset="94475.09">23611 15634 5758 0,'0'0'1757'0,"0"0"-1080"16,6-46-677-16,-6 16 0 0,4-6 0 15,-2-2 0-15,0-3 0 16,4-4 0-16,1 2 0 0,3 5 0 16,0 7 0-16,3 10 0 0,-1 4 0 15,0 6 0-15,9 1 0 0,6-1 0 16,-2 4-1269-16,4-2-1773 0</inkml:trace>
  <inkml:trace contextRef="#ctx0" brushRef="#br0" timeOffset="94963.21">24278 15560 5530 0,'0'0'1237'0,"0"0"-489"0,0 0-160 0,0 0-499 16,-20-38-89-16,20 17 0 15,0-7 0-15,4-2 0 0,0-6 0 16,2-2 0-16,2 3 0 0,3 3 0 16,3 7 0-16,1 3 0 0,1 6 0 15,5 3 0-15,-3 0 0 16,1 4 0-16,8 2 0 0,-2 3 0 16,0 0 0-16,-3 2-1553 0,-5-1-404 15,1 1-857-15</inkml:trace>
  <inkml:trace contextRef="#ctx0" brushRef="#br0" timeOffset="95552.27">24727 15167 5446 0,'0'0'624'0,"0"0"-148"16,0 0-167-16,0 0-197 0,0 0-88 16,14-35-16-16,-14 30 0 0,-2 1 88 15,-4-1 192-15,-4 3 60 0,-9 2 105 16,1 2-453-16,-3 10 0 0,-4 3 0 15,2 8 0-15,3 3 0 16,-1 3 0-16,7 3 0 0,1 4 0 16,9-1 0-16,4-1 0 0,6-1 0 15,11-7 0-15,8-2 0 16,8-7 0-16,6-8 0 0,4-5 0 16,1-4 0-16,-7-7 0 0,-8-5 0 15,-8-2 0-15,-7-1 0 0,-6-4 0 16,-6-1 0-16,-2-1 0 15,-6-1 0-15,-6 2 0 0,-3 1 0 16,3 3 0-16,-3 4-329 0,5 2-879 16,6 3 371-16,2 6 93 0,8 1-369 15,11-1 381-15,9 1 732 0,10 0 104 16,1-4-104-16,2 2 8 0,-6-3-4 16,0-1 4-16,-4-1 100 0,-10 0 628 15,-7 2-223-15,-8 0 247 0,-4 2 677 16,-4-2-601-16,-6-2-387 15,-11-1-449-15,-6 3 0 0,-4 5 0 16,2 2 0-16,5 9 0 0,-1 3 0 16,4 7 0-16,5 2 0 0,5 6 0 15,7 4 0-15,4 1 0 16,6 2 0-16,5-2 0 0,3-3 0 16,5-4 0-16,5-8 0 0,3-3 0 15,2-8 0-15,0-7 0 0,0-3 0 16,-4-8 0-16,-2-8 0 15,-7-3 0-15,-5-4 0 0,-5-2 0 16,-2-3 0-16,-4 1 0 0,-2-2 0 16,-2 0 0-16,-2 1 0 0,1 4-145 15,5 4-603-15,0 5 68 0,0 8-725 16,0 4 60-16,7 4-432 0</inkml:trace>
  <inkml:trace contextRef="#ctx0" brushRef="#br0" timeOffset="95968.78">25169 15304 5590 0,'0'0'997'16,"-29"47"-457"-16,21-23 525 0,4-5-1065 0,4-1 0 15,2-4 0-15,4-2 0 16,0-5 0-16,1-3 0 0,3-4 0 16,2-4 0-16,5-9 0 0,1-4 0 15,-1-5 0-15,2-3 0 0,-1-3 0 16,-1-2 0-16,3 1 0 15,-1 5 0-15,0 4 0 0,-5 9 0 0,-6 4 0 16,-1 4 0-16,-5 6 0 16,-2 7 0-16,0 8 0 0,-2 7 0 15,-3 0 0-15,1 0 0 0,2-6 0 16,2-2 0-16,0-3 0 0,0-5 0 16,2-3 0-16,-2-5 0 0,7-1 0 15,-1-2 0-15,2-6 0 0,9-8 0 16,-1 0 0-16,3-1 0 15,-1 2 0-15,-1 6 0 0,1 4 0 16,1 4 0-16,2 3 0 0,3 8 0 16,-1 6 0-16,0 3 0 0,-7 3 0 15,-7 0 0-15,-5 0 0 16,-4-3 0-16,-4-1 0 0,-5-2 0 16,1-2 0-16,2-5-629 0,0-3-1768 15,-2-6-2769-15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20:49.27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7526 1322 6490 0,'0'0'36'0,"0"0"525"16,0 0 299-16,0 0-615 0,0 0-245 16,0 0 0-16,56-9 0 0,-12 4 0 15,7 0 0-15,1 1 0 16,-4 1 0-16,-1 3 0 0,-6 3 0 15,-8 4 0-15,-8 0-2010 0,-8-6-2728 0</inkml:trace>
  <inkml:trace contextRef="#ctx0" brushRef="#br0" timeOffset="926.36">8574 802 2233 0,'0'0'2112'0,"0"0"-775"16,0 0-497-16,0 0-239 0,0 0 91 16,0 0-504-16,0 0-76 0,0 0-48 15,0 0-64-15,-14 11-48 0,24 7 44 16,5 17 4-16,7 19 0 0,-1 17 20 15,4 2-12-15,-2-4 0 0,-7-12 21 16,-1-11-29-16,-5-6 0 0,-4-4 0 16,-2-4 0-16,-2-6 0 15,3-5-549-15,-5-4-203 0,4-8-249 16,-4-5-1836-16</inkml:trace>
  <inkml:trace contextRef="#ctx0" brushRef="#br0" timeOffset="1720.07">8672 1402 4622 0,'0'0'692'0,"0"0"-484"0,0 0 492 16,20 37-251-16,-1-30-125 0,-1-6 48 15,7-2-88-15,2-9-32 0,4-6 37 16,-4-5-289-16,4-2 0 0,-10-4 0 15,-5 0 0-15,-1-1 0 0,-9 1 0 16,-2-1 0-16,-4 0 0 0,-10 1 0 16,-7-2 0-16,-1 3 0 15,-9 5 0-15,0 8 0 0,-4 13 0 16,-2 9 0-16,4 15 0 0,2 7 0 16,6 5 0-16,5-1 0 0,10 0 0 15,1-7-417-15,12-7-359 16,1-8-381-16,4-9-1736 0</inkml:trace>
  <inkml:trace contextRef="#ctx0" brushRef="#br0" timeOffset="2217.96">9331 1255 5578 0,'0'0'684'0,"-35"-46"-187"0,12 25 275 0,-2 5-652 16,-2 2-16-16,1 5 76 0,1 7-132 16,8 3 56-16,1 12 1 0,5 7-105 15,3 5 0-15,6 6 0 16,2-1 0-16,0-1 0 0,10-1 0 16,1-1 0-16,-1-5 0 0,7-4 0 15,-1-6 0-15,-1-4 0 0,1-5 0 16,1-3 0-16,-3-1 0 0,-2-7 0 15,3-4 0-15,-1-3 0 0,-1-3 0 16,-3 0 0-16,1-2 0 0,-1 1 0 16,0 4 0-16,1 5 0 15,-1 8 0-15,0 2 0 0,1 11 0 16,-1 5 0-16,0 6 0 0,3 0 0 16,1 1 0-16,7-5-165 0,-1-4-307 15,3-5-717-15,-2-4-83 16,-5-4-261-16</inkml:trace>
  <inkml:trace contextRef="#ctx0" brushRef="#br0" timeOffset="2435.58">9678 1213 5578 0,'0'0'1485'16,"-35"-45"-737"-16,19 27-367 0,-1 9-381 16,1 8 0-16,1 4 0 0,-6 13 0 15,1 9 0-15,-3 4 0 0,8 6 0 16,-1 1 0-16,6-1 0 0,5-3 0 15,5-5 0-15,11-3 0 0,9-6 0 16,11-4 0-16,0-6 0 0,7-8 0 16,-1-3 0-16,-2-7 0 15,-2-7 0-15,4-4-429 0,-6-9-103 16,-6 4-1553-16,-8-3-2301 0</inkml:trace>
  <inkml:trace contextRef="#ctx0" brushRef="#br0" timeOffset="2636.41">9794 705 5590 0,'0'0'1525'15,"-17"47"-1261"-15,9-15 244 0,8 4-203 16,0 7-305-16,4 5 0 0,0 8 0 16,3 8 0-16,3 6 0 0,-4 2 0 15,-2 0 0-15,3-3 0 0,-3-9 0 16,-2-7 0-16,2-10 0 0,2-12 0 15,-2-12-41-15,0-9-563 0,-4-10-857 16,0-4-231-16,0-9-870 0</inkml:trace>
  <inkml:trace contextRef="#ctx0" brushRef="#br0" timeOffset="3102.71">9868 1301 3705 0,'0'0'1473'0,"0"0"-685"0,0-34 577 15,5 12-697-15,-5 1-475 0,2-2-193 16,2 1 0-16,0 2 0 0,2 3 0 16,4 4 0-16,1 1 0 15,-1 4 0-15,3 1 0 0,1 3 0 16,3 1 0-16,-3 3 0 0,-4 0 0 16,1 0 0-16,-5 4 0 0,-2 1 0 15,-4 5 0-15,0 3 0 16,-8 3 0-16,-5 3 0 0,-1-1 0 15,-7 0 0-15,1 0 0 0,-3-3 0 16,-4-1 0-16,2-2 0 0,4-2 0 16,5-1 0-16,6-4 0 15,3 1 0-15,3 2 0 0,8 5 0 16,13 3 0-16,4 2 0 0,12-1 0 16,6-9 0-16,8-4 0 0,7-4 0 15,-2-2 0-15,2-9 0 0,-17-1-61 16,-2-4-3656-16</inkml:trace>
  <inkml:trace contextRef="#ctx0" brushRef="#br0" timeOffset="3557.55">11018 741 7595 0,'0'0'540'16,"0"0"-483"-16,0 0-57 0,0 0 0 15,0 0 0-15,0 0 0 0,-11 58 0 16,11 0 0-16,11 4 0 0,-5 2 0 16,4-3 0-16,1-5 0 15,-7 0 0-15,-2-2 0 0,-2-2 0 16,-2-5 0-16,-2-4 0 0,-3-6 0 16,-1-5-25-16,2-12-1267 0,-4-8-2446 0</inkml:trace>
  <inkml:trace contextRef="#ctx0" brushRef="#br0" timeOffset="3735.82">10857 1142 7619 0,'0'0'573'0,"0"0"-573"0,0 0 0 16,0 0 0-16,0 0 0 0,0 0 0 16,35 4 0-16,-4-1 0 0,2-1 0 15,8-2 0-15,0-3 0 16,3 0 0-16,3-2-469 0,-9 1-1016 15,-3 2-604-15</inkml:trace>
  <inkml:trace contextRef="#ctx0" brushRef="#br0" timeOffset="3984.5">11365 1121 6066 0,'0'0'1041'0,"0"0"-225"0,0 0-547 16,0 0-269-16,0 0 0 0,-48 2 0 16,28 9 0-16,-7 5 0 0,6 5 0 15,1 0 0-15,5 3 0 0,9-2 0 16,0 3 0-16,2 0 0 0,4 0 0 15,6-3 0-15,4-1 0 0,5-4 0 16,-1-5 0-16,3-4 0 0,-1-4 0 16,-1-3 0-16,5-2 0 15,-7-8 0-15,3-6 0 0,3-6 0 16,-7-4 0-16,3-6 0 0,-5 2 0 16,-10-1 0-16,0 4 0 0,-4 5 0 15,-9 3 0-15,-7 1 0 16,-1 2 0-16,5 3-473 0,-5-2-2440 0</inkml:trace>
  <inkml:trace contextRef="#ctx0" brushRef="#br0" timeOffset="4445.62">12622 1117 5114 0,'0'0'576'0,"0"0"637"15,-27-41-373-15,25 31-391 0,-2 2-449 16,0 1 0-16,2 5 0 0,-17 4 0 15,2 10 0-15,-9 12 0 0,-5 10 0 16,8 7 0-16,4 5 0 0,7 0 0 16,4-1 0-16,8-6 0 15,10-6 0-15,4-7 0 0,13-10 0 16,4-9 0-16,6-7 0 0,5-10 0 16,-5-11 0-16,4-7 0 0,-8-6 0 15,-8 6-1646-15,-8-1-1207 0</inkml:trace>
  <inkml:trace contextRef="#ctx0" brushRef="#br0" timeOffset="4652.6">12719 613 6847 0,'0'0'968'16,"0"0"-591"-16,0 0-377 0,-25 42 0 15,11 1 0-15,1 10 0 0,-1 6 0 16,4 3 0-16,7 8 0 0,-1 3 0 15,8 3 0-15,3-2 0 0,3-6 0 16,7-7 0-16,-1-11 0 0,5-13 0 16,4-12 0-16,-9-13-1193 15,1-12-1945-15</inkml:trace>
  <inkml:trace contextRef="#ctx0" brushRef="#br0" timeOffset="4888.07">12942 700 3409 0,'0'0'1485'15,"0"0"-1065"-15,0 0-48 0,0 43 264 16,0-10-199-16,-2 11-61 0,-2 9 212 16,0 8-256-16,2 5-195 0,-4 3-137 15,-3-1 0-15,3-5 0 0,0-7 0 16,2-7 0-16,0-8 0 0,2-9 0 15,-3-11-81-15,5-9-455 0,-4-12-729 16,4-1-427-16,0-16-1742 0</inkml:trace>
  <inkml:trace contextRef="#ctx0" brushRef="#br0" timeOffset="5366.69">12957 738 5658 0,'0'0'636'0,"0"0"653"0,0 0-680 16,0 0-609-16,0 0 0 15,0 0 0-15,-15-35 0 0,24 15 0 16,3-4 0-16,9 1 0 0,-1 7 0 16,1 6 0-16,-7 8 0 0,-1 2 0 15,3 11 0-15,-5 6 0 0,-1 5 0 16,-6 1 0-16,-4 3 0 0,0 2 0 15,-4 1 0-15,-2-1 0 0,0-3 0 16,-3 0 0-16,3-2 0 0,0-3 0 16,-4-1 0-16,-5 0 0 15,-1 1 0-15,-5-1 0 0,-6 0 0 16,2 0 0-16,3 0 0 0,-3-1 0 16,8-2 0-16,7-4 0 0,4-4 0 15,6-4 0-15,0 1 0 16,10 1 0-16,13 1 0 0,6 0 0 15,4-3 0-15,0-1 0 0,2 1 0 16,-4 0 0-16,2 5 0 0,-2-1 0 16,-4 3 0-16,-2 3 0 0,-9 1 0 15,-5 2 0-15,-11 2 0 16,-5 3 0-16,-11 3 0 0,-11 2 0 16,-10 5 0-16,-9 0 0 0,-3 0 0 15,-3-2 0-15,5-7 0 0,9-10 0 16,13-6 0-16,15-11 0 0,8-6-457 15,2-8-2412-15</inkml:trace>
  <inkml:trace contextRef="#ctx0" brushRef="#br0" timeOffset="5757.9">14187 685 3121 0,'0'0'1793'0,"0"0"-865"0,0 0 221 0,0 0-613 0,0 0-128 16,-38 67-151-16,34-15-257 0,2 7 0 16,-2 1 0-16,4-2 0 0,-6 5 0 15,0-1 0-15,-3 2 0 16,3-2 0-16,0-5 0 0,2-5 0 15,0-9 0-15,4-10 0 0,4-8 0 16,6-11 0-16,7-11-49 0,10-12-1011 16,-9-4 91-16,5-10-1364 0</inkml:trace>
  <inkml:trace contextRef="#ctx0" brushRef="#br0" timeOffset="6303.66">14350 1041 6735 0,'0'0'896'0,"0"0"-335"0,0 0-561 16,-48 0 0-16,28 17 0 0,-1 4 0 16,2 4 0-16,-1 4 0 15,1-1 0-15,3 2 0 0,5-4 0 16,9-1 0-16,2-3 0 0,2-4 0 16,9-5 0-16,5-6 0 0,-1-4 0 15,1-3 0-15,5-5 0 16,0-6 0-16,-1-1 0 0,-3-5 0 15,-1 0 0-15,-5 2 0 0,3 0 0 16,-8 4 0-16,3 3 0 0,-7 4 0 16,2 2 0-16,-4 2 0 15,4 3 0-15,-2 5 0 0,2 6 0 16,-2 6 0-16,8 1 0 0,1-2 0 16,-1-3 0-16,5-4 0 0,-5 1 0 15,2-3 0-15,-3-1 0 0,-3 1 0 16,0-1 0-16,-6-1-317 0,4-1-215 15,-4-2 256-15,0-1 124 0,0 0 144 16,0-1 16-16,4-1 24 0,-2-2 156 16,-2-2-12-16,5-9 112 15,-1-8 152-15,-2-5-287 0,2-6-153 16,-4-2 0-16,6-2 0 0,4 1 0 16,1 5 0-16,3 3 0 0,-3 9 0 15,-5 6 0-15,0 4 0 16,-2 4 0-16,-4 2 0 0,4 0 0 15,-2 2 0-15,4 4 0 0,3 7 0 16,-3 6 0-16,8 7 0 16,-1 2 0-16,1-2 0 0,7-3 0 15,-5-6 0-15,1-6 0 0,-3-2-1477 16,-1-5-1121-16</inkml:trace>
  <inkml:trace contextRef="#ctx0" brushRef="#br0" timeOffset="6595.72">14951 1126 5726 0,'0'0'1397'16,"0"0"-605"-16,-45-44-515 0,24 32-277 15,1 5 0-15,-3 7 0 0,-2 7 0 16,4 12 0-16,1 12 0 0,-3 7 0 16,2 7 0-16,7 3 0 15,8 0 0-15,6-5 0 0,10-6 0 16,11-7 0-16,4-9 0 0,3-10 0 16,8-9 0-16,1-6 0 0,-4-12 0 15,2-10 0-15,-4-8 0 0,-10 6-1694 16,-5-5-747-16</inkml:trace>
  <inkml:trace contextRef="#ctx0" brushRef="#br0" timeOffset="6773.88">15080 628 7955 0,'0'0'237'0,"-23"52"-237"0,8-14 0 15,1 2 0-15,8 4 0 16,6 6 0-16,0 3 0 0,10 4 0 15,0 0 0-15,1 3 0 0,-1-1 0 16,-4-3 0-16,5-3 0 0,-3-6 0 16,0-8 0-16,-4-11-437 15,0-10-1300-15,-4-8-948 0</inkml:trace>
  <inkml:trace contextRef="#ctx0" brushRef="#br0" timeOffset="16056.85">5292 4543 2453 0,'0'0'2445'0,"0"0"-1797"0,0 0-188 16,0 0 8-16,0 0 161 0,0 0-197 15,37-10-104-15,-6-12 1 0,6-9-329 16,7-7 0-16,5-2 0 0,5-6 0 15,4-4 0-15,4-1 0 0,2-2 0 16,-6 0 0-16,0 4 0 0,-7 6 0 16,-11 8 0-16,-9 11 0 15,-6 8 0-15,-15 9 0 0,-6 4-257 16,-2 3-207-16,-2 1-132 0,0 1-1169 16,0 5-348-16</inkml:trace>
  <inkml:trace contextRef="#ctx0" brushRef="#br0" timeOffset="16353.14">5955 3917 6454 0,'0'0'849'0,"0"0"40"16,0 0-889-16,0 0 0 0,0 0 0 15,0 0 0-15,0 0 0 0,5 49 0 16,5-17 0-16,0 1 0 0,3-3 0 16,1-1 0-16,1-2 0 0,-3-2 0 15,-4-1 0-15,0-3 0 0,-3-3 0 16,-1-5 0-16,-4-4 0 0,0-5-437 15,0-3-695-15,0-1-261 0</inkml:trace>
  <inkml:trace contextRef="#ctx0" brushRef="#br0" timeOffset="16584.75">5991 3898 7055 0,'0'0'724'0,"0"0"-456"0,0 0-123 0,0 0-145 16,-38-16 0-16,7 16 0 15,-10 5 0-15,-7 6 0 0,-5 3 0 16,-3 0 0-16,6 0 0 0,15-5 0 16,12-3 0-16,11-5 0 0,10-1-309 15,2-3-1920-15,2-13-3373 0</inkml:trace>
  <inkml:trace contextRef="#ctx0" brushRef="#br0" timeOffset="17396.08">2266 4837 2253 0,'6'33'1640'0,"-8"-8"-1043"0,-2-2-317 15,-1-5 88-15,-1-5 4 0,6-5-268 16,-4-2-44-16,2-4-24 16,0-1-32-16,2-1 40 0,-2 0 660 15,-4-4-147-15,2-11-285 0,-3-7 60 16,-3-8-168-16,2-5 40 0,2-5-3 16,6 1-201-16,0 4 0 0,8 1 0 15,8 6 0-15,5 3 0 0,6 1 0 16,2 3 0-16,6 1 0 15,0 3 0-15,4 2 0 0,-3 2 0 16,-1 5 0-16,-2 3 0 0,-13 5 0 16,-3 0-1954-16,-7 0-1255 0</inkml:trace>
  <inkml:trace contextRef="#ctx0" brushRef="#br0" timeOffset="17682.75">2600 4816 6783 0,'0'0'764'15,"0"0"-160"-15,7-36-563 0,-1 16-41 16,4-1 0-16,1-2 0 0,3 2 0 16,-2-3 0-16,-1 2 0 0,-5 2 0 15,-2 4 0-15,-4 6 0 0,-8 2 0 16,-5 7 0-16,-3 4 0 15,-5 9 0-15,-6 10 0 0,-2 8 0 16,0 7 0-16,3 6 0 0,1 2 0 16,10 0 0-16,9-6 0 0,10-4 0 15,11-8 0-15,9-7 0 0,10-7 0 16,9-7 0-16,7-6 0 0,7-11 0 16,-11 1-1257-16,-5-7-1329 0</inkml:trace>
  <inkml:trace contextRef="#ctx0" brushRef="#br0" timeOffset="18123.97">2989 4599 5326 0,'0'0'788'0,"0"0"349"0,-39-23-293 16,28 20-747-16,-1 3-97 0,-4 7 0 16,1 7 0-16,-6 11 0 15,5 5 0-15,-1 4 0 0,5 3 0 16,6-1 0-16,4 0 0 0,2-4 0 16,6-2 0-16,0-7 0 0,8-1 0 15,-3-7 0-15,5-3 0 0,1-5 0 16,4-6 0-16,3-4 0 15,3-8 0-15,0-3-361 0,4-5-319 16,-6-1-773-16,-6 3 116 0,-5 3-263 0</inkml:trace>
  <inkml:trace contextRef="#ctx0" brushRef="#br0" timeOffset="18465.95">3148 4853 7867 0,'0'0'325'0,"0"0"-325"0,0-43 0 15,11 19 0-15,-1 0 0 0,-4 1 0 16,4-3 0-16,1-1 0 0,-9 2 0 16,0-1 0-16,-2 4 0 0,0 4 0 15,-4 5 0-15,4 8 0 0,-11 3 0 16,-1 3 0-16,-2 12 0 15,-11 10 0-15,2 7 0 0,4 7 0 16,3 1 0-16,3 0 0 0,9 0 0 16,4-3 0-16,4-5 0 0,13-4 0 15,4-5 0-15,-3-6 0 16,11-4 0-16,-4-5 0 0,4-5 0 0,2-3 0 16,-4-8 0-16,-2-3-749 15,-9 0-95-15,-3-4-1802 0</inkml:trace>
  <inkml:trace contextRef="#ctx0" brushRef="#br0" timeOffset="18632.66">3386 4645 6366 0,'0'0'1245'16,"0"0"-664"-16,0 0-581 0,0 0 0 15,0 0 0-15,-10 58 0 0,8-23 0 16,2 2 0-16,0-1 0 0,0-4 0 15,2-2 0-15,2-5 0 16,2-8 0-16,2-5 0 0,3-6 0 16,-1-6-1710-16,-2-6-1247 0</inkml:trace>
  <inkml:trace contextRef="#ctx0" brushRef="#br0" timeOffset="18771.16">3458 4321 8015 0,'0'0'177'15,"0"0"-177"-15,0 0 0 0,0 0 0 16,0 0 0-16,0 0-109 0,0 0-1327 16,-18 45-377-16</inkml:trace>
  <inkml:trace contextRef="#ctx0" brushRef="#br0" timeOffset="19015.82">3500 4721 5202 0,'0'0'696'0,"6"39"-232"16,4-17 657-16,1 1-705 0,-1-1-123 16,2 0-293-16,3-4 0 0,1-4 0 15,-1-2 0-15,-5-5 0 0,0-5 0 16,-8-2 0-16,3-1 0 0,-1-8 0 16,4-12 0-16,0-7 0 15,-4-5 0-15,3-6 0 0,-1-1 0 16,0 4 0-16,2 4 0 0,-2 6 0 15,1 10 0-15,-3 9 0 0,-4 5 0 16,0 2-1053-16,0 2-1769 0,6 7-123 16</inkml:trace>
  <inkml:trace contextRef="#ctx0" brushRef="#br0" timeOffset="19345.83">3731 4807 4854 0,'0'0'1060'16,"0"0"-267"-16,0 0 15 0,33-23-131 15,-12 1-677-15,-5-1 0 0,-1-1 0 16,-5 1 0-16,1 1 0 16,-9 0 0-16,-2 5 0 0,0 6 0 15,0 7 0-15,0 4 0 0,-2 2 0 16,-9 12 0-16,-3 11 0 0,1 7 0 16,-1 5-193-16,8 0-135 15,6-3 20-15,2-6-72 0,6-2 192 16,4-6 164-16,7-3 24 0,-2-5 12 15,3-3 56-15,-5-5 164 0,1-4-88 16,1-2-16-16,-7-8 192 0,0-3-44 16,-5-2-35-16,1-5-241 15,0-3 0-15,-2-2 0 0,2-5 0 16,5 2 0-16,1-2 0 0,3 4 0 16,5 1 0-16,3 4 0 0,2 0 0 15,6 1 0-15,0-2 0 0,-8 6-2086 16,1-2-2448-16</inkml:trace>
  <inkml:trace contextRef="#ctx0" brushRef="#br0" timeOffset="19856.25">2735 5082 3181 0,'0'0'3045'0,"0"0"-2316"0,0 0 127 0,0 0-475 16,0 0-381-16,-13 37 0 16,9 1 0-16,2 11 0 0,2 5 0 15,0 3 0-15,2 4 0 0,-2 0 0 16,0 2 0-16,0-1 0 0,-2-9 0 16,0-2 0-16,2-9 0 0,0-11 0 15,0-9-313-15,8-15-663 16,3-5-1485-16,-5-8-733 0</inkml:trace>
  <inkml:trace contextRef="#ctx0" brushRef="#br0" timeOffset="20227.97">2828 5559 4089 0,'0'0'1297'15,"0"0"-661"-15,0 0-55 0,0 0 159 16,0 0-292-16,51 9-47 0,-28-19-401 16,2-7 0-16,-6-3 0 0,-1 0 0 15,-7 0 0-15,-1-1 0 16,-4-1 0-16,-6 3 0 0,0 0 0 15,-4 0 0-15,-4 5 0 0,-3-1 0 0,-3 5 0 16,4 7 0-16,-7 3 0 16,1 10 0-16,1 7 0 0,1 4 0 15,-1 7 0-15,7 2 0 16,-3 2 0-16,7 3 0 0,4-1 0 0,4-1 0 16,7-2 0-16,-1-4 0 15,7-3 0-15,3-8 0 0,1-6 0 16,6-5-33-16,-6-5-683 0,5-7-44 15,-5 1-205-15,-6-6-1620 0</inkml:trace>
  <inkml:trace contextRef="#ctx0" brushRef="#br0" timeOffset="20491.15">3101 5374 5970 0,'0'0'733'0,"0"0"143"16,0 49-380-16,0-27-379 0,0 3-117 15,0 1 0-15,6 1 0 0,2 2 0 16,5-3 0-16,-1 0 0 16,2-4 0-16,1-3 0 0,1-4 0 15,-9-7 0-15,1-3 0 16,-2-5 0-16,-2-5 0 0,2-13 0 16,5-11 0-16,-1-10 0 0,-4-4 0 15,5 4 0-15,-7 9 0 0,2 7 0 16,-4 10 0-16,0 5-477 0,0 6-984 15,-2 2-399-15</inkml:trace>
  <inkml:trace contextRef="#ctx0" brushRef="#br0" timeOffset="20744.79">3312 5547 5874 0,'0'0'713'0,"0"0"-105"0,0 0 389 16,41-21-997-16,-18 5 0 15,1-1 0-15,-1-1 0 0,-4 0 0 0,-7 4 0 16,-4 0 0-16,-1 2 0 16,-7 1 0-16,0 2 0 0,-9 0 0 15,-3 4 0-15,-3 3 0 16,-3 2 0-16,-3 10 0 0,1 6 0 0,-1 9 0 16,4 7 0-16,3 2 0 15,8 3 0-15,6-2 0 0,8-5 0 16,13-7 0-16,8-9 0 0,8-9 0 15,4-6 0-15,7-17 0 16,-1-7-253-16,-10 0-739 0,-6-6-2610 0</inkml:trace>
  <inkml:trace contextRef="#ctx0" brushRef="#br0" timeOffset="20924.02">3748 5064 6975 0,'0'0'984'0,"-21"54"-751"16,15-8-233-16,-5 6 0 0,7 3 0 15,2-3 0-15,4-1 0 0,9-6 0 16,3-2 0-16,-1-5 0 16,1-4 0-16,3-2 0 0,-7-7 0 15,-4-6-997-15,-6-7-1084 16,-2-5-885-16</inkml:trace>
  <inkml:trace contextRef="#ctx0" brushRef="#br0" timeOffset="21354.17">738 5464 3553 0,'0'0'3222'15,"0"0"-2362"-15,0 0-364 0,0 0-435 16,8 43-61-16,-6 0 0 0,2 10 0 16,7 5 0-16,-7 0 0 0,4 0 0 15,-2-2 0-15,1-1 0 0,-5-4 0 16,-2-3 0-16,-2-5 0 0,-9-9 0 15,3-8-1333-15,-4-9-568 0</inkml:trace>
  <inkml:trace contextRef="#ctx0" brushRef="#br0" timeOffset="21624.98">732 5246 7459 0,'0'0'528'0,"0"0"-323"15,0 0-205-15,0 0 0 0,43-39 0 16,-16 34 0-16,10 4 0 16,3 2 0-16,-5 8 0 0,-2 9-245 15,-11 6-275-15,-7 8-68 0,-11 5-185 16,-4 1 593-16,-10-2 180 0,-7 0 64 16,-3-3 96-16,1-7 152 0,-2-3 201 15,3-7-197-15,3-5 0 0,-5 0 4 16,7-9-268-16,3-3-52 15,6-7-288-15,4-5-632 0,0 2-217 16,0-3-2913-16</inkml:trace>
  <inkml:trace contextRef="#ctx0" brushRef="#br0" timeOffset="21856.61">1100 5549 5542 0,'0'0'1325'16,"0"0"-421"-16,0 0-483 0,0 0-421 15,-31-53 0-15,29 21 0 0,2 0 0 16,0 3 0-16,6 4 0 0,-4 4 0 16,6 7 0-16,-6 7 0 0,4 1 0 15,1 3 0-15,5-3 0 0,0 1 0 16,7-1-373-16,-4 1-1088 15,-3 2-3949-15</inkml:trace>
  <inkml:trace contextRef="#ctx0" brushRef="#br0" timeOffset="22122.44">1191 5464 2617 0,'0'0'3529'0,"0"0"-3189"15,35 20 313-15,-15-22 259 0,1-9-771 16,-2-2-141-16,-1-3 0 0,-7-2 0 15,-1-2 0-15,-8 4 0 0,-2 2 0 16,-2 5 0-16,-4 0 0 16,-7 7 0-16,-3 4 0 0,-5 11 0 15,-2 9 0-15,-3 5 0 0,5 4 0 16,4 0 0-16,3 3 0 0,10-3 0 16,4 0 0-16,6-4 0 0,13-7 0 15,3-7-125-15,9-7-395 0,7-7-296 16,7-9 59-16,-2-6-23 0,-7 1-1105 15,-3-4-352-15</inkml:trace>
  <inkml:trace contextRef="#ctx0" brushRef="#br0" timeOffset="22429.17">1629 5310 5890 0,'0'0'1065'0,"0"0"-237"15,-41-11-419-15,14 11-409 0,4 1 0 16,4 3 0-16,-1 0 0 0,-1 1 0 15,7-1 0-15,5 2 0 16,5 0 0-16,-2 6 0 0,6 1 0 16,0 2 0-16,8 0 0 0,5-4 0 15,5 0 0-15,7 0 0 0,-4-3 0 16,6-1 0-16,-5 0 0 0,3 0 0 16,-4-1 0-16,-1 3 0 0,-5-3 0 15,-5 0 0-15,-4 2 0 0,-6 1 0 16,0 4 0-16,-6 1 0 15,-8 0 0-15,-5-3 0 0,-2 0 0 0,1-5 0 16,-3-3 0-16,7-2 0 16,-5-2 0-16,4-3 0 0,7-2-125 15,2 0-1367-15,6 2-301 16,2-3-564-16</inkml:trace>
  <inkml:trace contextRef="#ctx0" brushRef="#br0" timeOffset="22728.56">1908 5248 6875 0,'0'0'856'15,"0"0"-395"-15,-41-19-461 0,30 17 0 16,1 2 0-16,-5 0 0 0,-1 6 0 16,-1 2 0-16,3 4 0 0,4 1 0 15,1 0 0-15,5 0 0 0,0 0 0 16,2 2 0-16,2-2 0 15,0 0 0-15,6-3 0 0,5 1 0 16,-1-3 0-16,-2 1 0 0,7-2 0 0,-5 0 0 16,0-3 0-16,-1 1 0 15,-3 1 0-15,-6-1 0 16,2 2 0-16,-2 1 0 0,0 4 0 16,-2 1 0-16,-7-1 0 0,-3-1 0 15,4-4 0-15,-3-4 0 0,1 1 0 16,2-4 0-16,0 0 0 0,1 0-485 15,3 0-627-15,2-1-2182 0</inkml:trace>
  <inkml:trace contextRef="#ctx0" brushRef="#br0" timeOffset="23650.98">1924 5286 5610 0,'0'0'680'15,"0"0"-91"-15,0 0 347 0,0 0-696 16,0 0-176-16,-10 50-28 16,10-12-36-16,2 3 20 0,6 0-16 15,-1-6 9-15,3 1-13 0,-2-4 0 16,5-4 0-16,-3-5 0 0,2-9 0 16,3-7-13-16,-1-7 13 0,1-4-4 15,-1-10 21-15,-1-7-17 0,3-1 0 16,-5-7 0-16,-7 1 0 15,2-2-21-15,-6 2-195 0,0 0-40 16,0 4-256-16,-8 2 140 0,1 6-121 16,1 2-551-16,-2 6-121 0,2 2-599 15</inkml:trace>
  <inkml:trace contextRef="#ctx0" brushRef="#br0" timeOffset="23837.73">2146 5573 4806 0,'0'0'888'15,"0"0"-236"-15,0 0 293 16,0 0-481-16,0 0-92 0,0 0-307 16,-42 6-65-16,30-21 0 0,-3-7 0 15,5-2 0-15,8-5 0 0,2-3 0 16,6 0 0-16,5 4 0 0,-5 5 0 16,6 5 0-16,-1 5 0 0,-3 6 0 15,2 5 0-15,-6 2 0 0,2 2-53 16,1 3-1275-16,-1 7-645 0</inkml:trace>
  <inkml:trace contextRef="#ctx0" brushRef="#br0" timeOffset="24086.25">2237 5541 5170 0,'0'0'1032'0,"0"0"185"0,0 0-444 15,0 0-773-15,31-33 0 0,-19 8 0 16,0-1 0-16,-1 1 0 0,-1 3 0 15,-10-1 0-15,0 4 0 0,0 3 0 16,-8 3 0-16,-2 5 0 16,1 6 0-16,-9 8 0 0,-3 10 0 15,-2 10 0-15,0 7 0 0,9 0 0 16,0 0 0-16,9-1 0 0,7-2 0 16,9 0 0-16,9-4 0 0,7-3 0 15,2-4 0-15,2-2 0 0,4-9 0 16,-4-1-2054-16,-4-7-3272 0</inkml:trace>
  <inkml:trace contextRef="#ctx0" brushRef="#br0" timeOffset="26830.13">9893 4166 2817 0,'0'0'2325'0,"0"0"-1361"16,0 0-327-16,0 0 223 0,0 0-768 15,-14 57-20-15,14-10 164 0,0 8-76 16,4 0-131-16,2-4-29 0,9 2 0 16,-3-1 0-16,2 1 0 15,-7 1 0-15,-1-2 0 0,-2-5 0 16,-4-4 0-16,0-7 0 0,-4-7 0 16,2-6 0-16,-2-8 0 0,4-8-1277 15,0-6-264-15,0-4-448 0</inkml:trace>
  <inkml:trace contextRef="#ctx0" brushRef="#br0" timeOffset="27063.65">9806 4141 4566 0,'0'0'240'0,"-43"5"412"0,22 2-300 16,5 6-92-16,1 1 116 0,3 2-239 16,4 2-21-16,1 1-20 15,3-3-92-15,4 0 0 0,0-6-4 16,0-3-36-16,4-2-457 0,-4-3-1343 16,5-2-269-16</inkml:trace>
  <inkml:trace contextRef="#ctx0" brushRef="#br0" timeOffset="27197.86">9895 4134 6074 0,'0'0'493'0,"31"35"19"16,-4-19 420-16,4-5-751 16,0-4-181-16,6-4 0 0,5-3 0 15,-1-1 0-15,-14-2-937 0,-4-3-1280 0</inkml:trace>
  <inkml:trace contextRef="#ctx0" brushRef="#br0" timeOffset="27773.28">8953 5052 3509 0,'0'0'1809'15,"-4"-41"-1169"-15,-3 22 77 0,-7 4 267 16,-3 3-644-16,-3 4-156 0,-7 4-175 16,0 4-9-16,-2 5 0 0,6 4 0 15,3 3 0-15,-1 4 0 0,11-1 0 16,-1 4 0-16,5 0 0 15,6 1 0-15,0 0 0 0,6-1 0 16,5-1 0-16,9 0 0 0,5-2 0 16,2-1 0-16,4-5 0 0,2 1 0 15,-2-1 0-15,-8-1 0 16,-3 2 0-16,-9-1-93 0,-7 1 17 16,-4 2 76-16,-6 2 32 0,-9 1-12 15,-1-2 84-15,-5 3-91 0,0-3-13 16,1-1 0-16,-7-2 0 0,6-4 0 15,0-5 0-15,5-2 0 0,6-7-81 16,3-2-419-16,7-6-1017 16,0 5-191-16,2-3-1082 0</inkml:trace>
  <inkml:trace contextRef="#ctx0" brushRef="#br0" timeOffset="28068.82">9139 5054 5662 0,'0'0'1213'0,"0"0"-565"16,0 0 21-16,0 0-669 0,-40-19 0 16,26 24 0-16,-3 9 0 0,3 10 0 15,4 4 0-15,-1 4 0 16,5 4 0-16,2-1 0 0,4 1 0 0,0-4 0 16,8-7 0-16,5-6 0 15,1-7 0-15,3-9 0 0,3-3 0 16,1-7 0-16,0-8 0 0,-1-4 0 15,-3-4 0-15,-7-3 0 0,1-1 0 16,-9-2 0-16,2 1 0 16,-4-1 0-16,0 1 0 0,-4 2 0 15,2 0 0-15,-3 2 0 0,-5 5 0 16,10 7-337-16,0 3-459 0,0 5-1205 16,4-3-176-16</inkml:trace>
  <inkml:trace contextRef="#ctx0" brushRef="#br0" timeOffset="28299.75">9269 4973 4538 0,'0'0'1080'0,"0"0"-420"16,-17 56 413-16,9-25-633 0,2 2-128 15,2 1-223-15,2-2-89 0,8 1 0 16,4-4 0-16,5-3 0 0,8-2 0 16,1-6 0-16,3-4 0 15,0-4 0-15,0-6 0 0,2-4 0 16,-6-6 0-16,-9-3 0 0,3-8 0 15,-7-2 0-15,-4-6 0 0,4-2 0 16,-5 1 0-16,-5-2 0 16,2 3 0-16,-2 1 0 0,-2 3 0 15,-3 3 0-15,1 6 0 0,2 4-1149 16,-2 4-604-16,0 2-692 0</inkml:trace>
  <inkml:trace contextRef="#ctx0" brushRef="#br0" timeOffset="28515.66">9548 5295 5526 0,'0'0'848'0,"0"0"-367"15,0 0 127-15,0 0-428 16,0 0 64-16,0 0 61 0,27-38-305 16,-19 9 0-16,3 0 0 0,-5-2 0 15,0 2 0-15,4 3 0 0,-4 6 0 16,3 6 0-16,-3 3 0 0,0 4 0 15,2 5 0-15,5-2 0 0,3 2 0 16,5-1-717-16,-7 2-1304 16,3 0-248-16</inkml:trace>
  <inkml:trace contextRef="#ctx0" brushRef="#br0" timeOffset="28857.71">9879 5049 6743 0,'0'0'796'15,"0"0"-204"-15,0 0-531 0,-44-17-61 16,34 22 0-16,0 8 0 16,-1 4 0-16,1 4 0 0,4 3 0 15,2 3 0-15,4 4 0 0,0-1 0 16,4-1 0-16,2 1 0 0,0-4 0 16,-2-4 0-16,3-6 0 0,7-6 0 15,-2-7 0-15,9-3 0 0,0-7 0 16,4-6-409-16,-3-5-419 0,-1-2-1021 15,-4 5-140-15</inkml:trace>
  <inkml:trace contextRef="#ctx0" brushRef="#br0" timeOffset="29108.75">9988 5227 3721 0,'0'0'1661'0,"0"0"-953"0,0 0-195 16,0 0 35-16,0 0-172 15,42-2-44-15,-15-14 1 0,4-3-333 16,-5-1 0-16,-5 0 0 0,-4 0 0 15,-3 1 0-15,-12 0 0 0,-2 1 0 16,-2-2 0-16,-8 5 0 16,-5 0 0-16,-5 8 0 0,-7 7 0 15,6 12 0-15,-6 11 0 0,-4 10 0 16,4 5 0-16,7 3 0 0,9 3 0 16,11-5 0-16,7-3 0 0,17-8 0 15,3-7 0-15,10-10 0 0,9-8 0 16,8-7-69-16,-13-6-1139 0,2-7-3406 15</inkml:trace>
  <inkml:trace contextRef="#ctx0" brushRef="#br0" timeOffset="29726.41">10592 5263 1756 0,'0'0'2710'0,"0"0"-1882"0,0 0-300 0,0 0 241 15,0 0-413-15,0 0 40 0,0 0 260 16,0 0-463-16,0 0-193 16,0 0 0-16,-8-13 0 0,12-13 0 15,0-9 0-15,2-4 0 0,-2 0 0 16,-2 5 0-16,9 0 0 0,3 7 0 16,3 6 0-16,3 5 0 15,7 7 0-15,4 3 0 0,6 5-793 16,-10-2-540-16,4 3-2272 0</inkml:trace>
  <inkml:trace contextRef="#ctx0" brushRef="#br0" timeOffset="30022.99">10945 5129 7515 0,'0'0'324'0,"0"0"29"0,0 0-353 15,-41-19 0-15,35 13 0 0,-7 2 0 16,-5 4 0-16,1 4 0 0,3 9 0 15,-3 5 0-15,5 2 0 0,-3 2 0 16,9-3 0-16,2 1 0 16,8-2 0-16,7-1 0 0,9-2 0 15,3-4 0-15,4-6 0 0,4-4 0 16,0-5 0-16,0-3 0 16,0-6 0-16,-8-3 0 0,-7-2 0 15,-1-1 0-15,-11-1 0 0,-4-2 0 16,-4 1 0-16,-3 1 0 0,-3 0 0 15,-4 3 0-15,1 3 0 0,-1 3-305 16,-1 5-539-16,9 4-829 16,0 2 140-16,6 0-592 0</inkml:trace>
  <inkml:trace contextRef="#ctx0" brushRef="#br0" timeOffset="30275.2">11208 5042 4842 0,'0'0'1668'0,"0"0"-603"0,0 0-448 15,-52-1-617-15,30 1 0 0,1 4 0 16,0 4 0-16,0 4 0 0,9 2 0 16,-2 1 0-16,7 3 0 15,7 2 0-15,7 2 0 0,3 1 0 16,6-1 0-16,1-3 0 0,4-3 0 16,-1-5 0-16,1-5 0 15,0-4 0-15,-5-2 0 0,-1-3 0 16,-5-7 0-16,0-3 0 0,-3-7 0 15,-1 0 0-15,-2-4 0 0,-4 0 0 16,0 2 0-16,0-1 0 16,-6 3 0-16,6 0 0 0,-4 5 0 15,4 4 0-15,0 4-925 0,0 3-1960 0</inkml:trace>
  <inkml:trace contextRef="#ctx0" brushRef="#br0" timeOffset="30703.38">11301 5129 6991 0,'0'0'792'16,"0"0"-383"-16,-21 39-409 0,17-32 0 15,4-5 0-15,0 1 0 0,0-2 0 16,0-2 0-16,6-9 0 0,5-8 0 16,7-3 0-16,-5-3 0 15,1 2 0-15,-4 3 0 0,-3 2 0 16,3 3 0-16,-4 2 0 0,-6 5 0 15,4 2 0-15,0 4 0 0,-1 1 0 16,1 0 0-16,2 6 0 16,-2 7 0-16,-2 8 0 0,6 3 0 15,-8-1 0-15,7-3 0 0,-7-7 0 16,4-5 0-16,-2-2 0 0,2-5 0 16,-4-1 0-16,6-1 0 0,4-8 0 15,5-6 0-15,-5-1 0 0,1 3 0 16,-5 3 0-16,-2 8 0 0,-4 1 0 15,2 1 0-15,2 4 0 0,2 10 0 16,5 8 0-16,3 8 0 0,3-1 0 16,-3-3 0-16,9-3 0 15,-2-5 0-15,-1-3 0 0,1-4 0 16,-5-3 0-16,-5-4 0 0,-7-1 0 16,-4 0-1361-16,2-1-368 15,-4 1-864-15</inkml:trace>
  <inkml:trace contextRef="#ctx0" brushRef="#br0" timeOffset="31123.42">9157 5742 3697 0,'0'0'2217'0,"0"43"-1589"0,0-6 413 16,0 7-485-16,0 3-503 0,-4 1-53 15,4-1 0-15,-4-5 0 0,4-4 0 16,0-5 0-16,0-2 0 0,0-3 0 15,-2-4 0-15,-2-3 0 16,-2-8-1001-16,2-7-872 0,-3-6-1012 16</inkml:trace>
  <inkml:trace contextRef="#ctx0" brushRef="#br0" timeOffset="31401.02">9137 5641 6102 0,'0'0'509'0,"0"0"259"16,6-37-296-16,4 29-280 0,7 1-43 16,3 1-149-16,1 1 0 0,6 5 0 15,-2 0 0-15,8 7 0 0,-8 6 0 16,2 4 0-16,-7 3 0 0,-7 5-189 16,-9 1-99-16,-4 3 152 0,-17 0 108 15,3-3 28-15,-9 0 24 0,-2-3 148 16,-2-5-20-16,0-3 20 0,7-7-51 15,-1-4-121-15,5-4 0 0,5-3 0 16,3-5 0-16,6-3 0 16,8-2 0-16,4-1-317 0,5 4-167 15,1 1-761-15,-5 5 189 0,1 1-205 16</inkml:trace>
  <inkml:trace contextRef="#ctx0" brushRef="#br0" timeOffset="31635.33">9436 5827 3769 0,'0'0'1173'0,"0"0"-45"0,0 0-23 15,0 0-653-15,0 0 12 0,0 0-363 16,-37-30-101-16,33 12 0 0,0-3 0 16,4 0 0-16,8 3 0 0,3 3 0 15,1 0 0-15,2 4 0 0,3 1 0 16,-3 3 0-16,5 4 0 0,-5 1 0 15,1 1 0-15,-5 0-573 0,1 1-2172 16,-9 0-1545-16</inkml:trace>
  <inkml:trace contextRef="#ctx0" brushRef="#br0" timeOffset="31870.54">9575 5778 4714 0,'0'0'1140'15,"0"0"-311"-15,52-21 671 0,-36 2-1491 16,5-2-9-16,-5-4 0 0,-1 0 0 15,-5 0 0-15,-6 4 0 16,-4 2 0-16,-8 2 0 0,-4 8 0 16,-3 6 0-16,-1 7 0 0,-5 10 0 15,4 9 0-15,-3 5 0 0,-1 4 0 16,7 3 0-16,7-1 0 0,3-2 0 16,8-1 0-16,7-5 0 0,3-4 0 15,3-5 0-15,10-7 0 0,4-6-93 16,2-4-563-16,6-11 188 0,-12 1-1197 15,0-4-716-15</inkml:trace>
  <inkml:trace contextRef="#ctx0" brushRef="#br0" timeOffset="32165.64">9968 5634 5326 0,'0'0'1060'16,"0"0"-215"-16,-42-17-345 15,26 17-232-15,-5 4-75 0,-2 3-193 16,-6 3 0-16,7 2 0 0,1-1 0 15,4 2 0-15,7-1 0 16,2 1 0-16,6-2 0 0,2 0 0 16,6 0 0-16,4 0 0 0,7-4 0 15,4-1 0-15,3-2 0 0,3-1 0 16,4 0 0-16,-4 0 0 0,0 1 0 16,0 2 0-16,-2 1 0 0,-9 2-269 15,-1 0 97-15,-9 2 172 0,-6 1 20 16,-4 1 16-16,-2 0 160 0,-5-1-7 15,-3 1-189-15,-3 1 0 0,-6-3 0 16,-1-1 0-16,1-4 0 16,4-1 0-16,7-4 0 0,4-1-181 15,6 0-943-15,2-1-181 0,2-6-332 0</inkml:trace>
  <inkml:trace contextRef="#ctx0" brushRef="#br0" timeOffset="32506.21">10251 5636 6474 0,'0'0'553'0,"0"0"175"0,0 0-291 15,0 0-437-15,-37-16 0 0,18 16 0 16,3 4 0-16,-5 4 0 0,4 2 0 16,3 2 0-16,1 1 0 0,3 1 0 15,4 1 0-15,-2-1 0 0,8 0 0 16,0-2 0-16,8-1 0 0,4-1 0 15,9-3 0-15,-5-1 0 0,5-1 0 16,0-3 0-16,0 0 0 16,-1 1 0-16,-3 1 0 0,-7-1 0 15,-4 3 0-15,-2 0 0 0,-4 3 0 16,0 2 0-16,-6 3 0 0,-2-2 0 16,2-1 0-16,-5-3 0 15,-1 1 0-15,2-3 0 0,1-3 0 16,3-2 0-16,2-1 0 0,2-6-433 15,-2-1-527-15,4-1-1373 16,0-4-729-16</inkml:trace>
  <inkml:trace contextRef="#ctx0" brushRef="#br0" timeOffset="32744.32">10356 5681 5766 0,'0'0'1169'0,"0"0"-717"0,0 0 353 16,0 0-805-16,0 0 0 0,0 0 0 15,-6 51 0-15,2-17 0 0,0 1 0 16,4-4 0-16,8 1 0 16,4-4 0-16,3-3 0 0,1-6 0 15,1-4 0-15,8-6 0 0,-2-7 0 16,1-2 0-16,-1-9 0 0,-2-4 0 16,-7-6 0-16,1 0 0 15,-9-5 0-15,0 1 0 0,-6 0 0 16,0 0 0-16,-2-1 0 0,-6 2-289 15,2 0-255-15,1 2-857 16,5 4 233-16,0 5 119 0,0 4-1164 0</inkml:trace>
  <inkml:trace contextRef="#ctx0" brushRef="#br0" timeOffset="32958.94">10565 5863 5670 0,'0'0'917'16,"0"0"-377"-16,0 0-80 0,0 0-8 15,0 0-299-15,0 0-153 0,0 0 0 16,43-48 0-16,-26 21 0 16,-3 1 0-16,-1 5 0 0,-3 3 0 15,-2 4 0-15,-1 5 0 0,-1 7 0 16,-6 0 0-16,0 1-413 0,0 1-523 16,0 1-1005-16,0 3 300 15,0 3-620-15</inkml:trace>
  <inkml:trace contextRef="#ctx0" brushRef="#br0" timeOffset="33156.14">10697 5776 4309 0,'0'0'997'0,"0"0"408"16,0 0-653-16,0 0-200 0,0 0-375 15,38-23-177-15,-28 11 0 0,0-3 0 16,-4 2 0-16,-6 0 0 0,0 2 0 16,0 4 0-16,-6 4 0 0,2 2 0 15,-6 5 0-15,-3 15 0 0,-1 11 0 16,-3 9 0-16,7 4 0 0,10-3 0 15,0 0 0-15,10-5 0 16,11-7 0-16,2-8 0 0,4-7 0 16,14-10 0-16,0-6-365 0,-6-5-487 15,3-7-1593-15</inkml:trace>
  <inkml:trace contextRef="#ctx0" brushRef="#br0" timeOffset="33624.01">11280 5540 5346 0,'0'0'896'0,"0"0"-443"0,0 0 431 16,0 0-544-16,11 39-67 0,-11 5-273 16,-5 6 0-16,1 0 0 0,2-5 0 15,-2 0 0-15,4-2 0 0,0-2 0 16,-4-2 0-16,2-4 0 0,2-6 0 15,0-3-397-15,0-11-751 0,0-4-2130 16</inkml:trace>
  <inkml:trace contextRef="#ctx0" brushRef="#br0" timeOffset="33853.4">11417 5946 6943 0,'0'0'628'16,"33"-35"-7"-16,-13 11-621 0,-5 1 0 15,-3-2 0-15,-1-1 0 16,-7 2 0-16,-4-1 0 0,0 6 0 16,-11 0 0-16,-3 6 0 0,-3 6 0 15,1 7 0-15,-9 11 0 0,2 10 0 16,-1 9 0-16,3 6 0 0,4 5 0 16,7 1 0-16,4-1 0 0,6-2 0 15,10-6 0-15,7-7 0 0,7-6 0 16,-1-6 0-16,8-5 0 0,-4-7-609 15,-6-2-496-15,-1-4-383 0</inkml:trace>
  <inkml:trace contextRef="#ctx0" brushRef="#br0" timeOffset="34088.69">11611 5828 4686 0,'0'0'1216'16,"0"0"-175"-16,0 0-629 15,0 0-220-15,0 0 224 0,2 56-187 16,-2-24-229-16,0-1 0 0,4-4 0 15,-4-2 0-15,6-4 0 16,-1-3 0-16,1-4 0 0,-2-6 0 16,2-4 0-16,-2-2 0 0,2-2 0 15,-1-7 0-15,5-8 0 0,0-10 0 16,3-3 0-16,-5-2 0 0,-6 5 0 16,2 5 0-16,0 4 0 0,-2 8-381 15,-2 5-839-15,0 3-185 0,0 2-1605 0</inkml:trace>
  <inkml:trace contextRef="#ctx0" brushRef="#br0" timeOffset="34293.16">11795 5982 3569 0,'0'0'1861'0,"0"0"-1053"0,43-8-11 15,-28 0 259-15,-5-2-955 0,1-3-101 16,-1-2 0-16,-4-3 0 0,0-3 0 16,-2-4 0-16,-4 0 0 15,-4 2 0-15,2 8 0 0,-2 7 0 16,-6 8 0-16,-1 11 0 0,-3 10 0 15,2 8 0-15,1 8 0 16,7-4 0-16,4 4 0 0,4-3 0 16,2-3 0-16,9-8 0 0,1-8 0 15,5-10 0-15,2-7-433 0,-3-5-1840 16,-1-10-456-16</inkml:trace>
  <inkml:trace contextRef="#ctx0" brushRef="#br0" timeOffset="34447.65">12080 5587 8192 0,'0'0'0'0,"-16"54"0"16,12-8 0-16,-7 9 0 0,1 5 0 15,2 8 0-15,-1-3 0 0,3-5 0 16,2-8 0-16,4-7 0 16,10-9 0-16,5-12 0 0,1-7 0 15,9-12 0-15,-8-5-1433 0,3-12-2461 0</inkml:trace>
  <inkml:trace contextRef="#ctx0" brushRef="#br0" timeOffset="64086.91">1358 6800 3665 0,'0'0'400'15,"4"-38"53"-15,-4 26 575 0,0 6-360 16,0 4-159-16,0-1 383 15,0 3-452-15,0 0-303 0,0 7-137 16,0 10 0-16,2 15 0 0,2 18 0 16,1 7 0-16,-3 5 0 0,6-1 0 15,-6-2 0-15,6-1 0 0,-6 1 0 16,5-4 0-16,-5-2 0 0,2-6 0 16,-2-8 0-16,2-6 0 0,-2-11 0 15,2-9 0-15,2-10-369 0,-2-3-1556 16,1-9-212-16</inkml:trace>
  <inkml:trace contextRef="#ctx0" brushRef="#br0" timeOffset="64338.19">1408 6775 4566 0,'0'0'1440'15,"0"0"-575"-15,0 0 51 0,0 0-511 16,0 0-405-16,0 0 0 0,0 0 0 16,10 43 0-16,2-2 0 0,9 15 0 15,2 9 0-15,4 2 0 0,-5-1 0 16,-3-7 0-16,-4 2 0 0,-1-8 0 16,-2-7 0-16,1-4 0 0,-3-10 0 15,0-8 0-15,1-10 0 0,-3-11-237 16,-2-3-1200-16,-2-9-607 0</inkml:trace>
  <inkml:trace contextRef="#ctx0" brushRef="#br0" timeOffset="64570.21">1703 6757 3133 0,'0'0'3850'0,"0"0"-2782"0,0 0-927 16,0 0-141-16,-14 43 0 15,8-4 0-15,-5 6 0 0,7 5 0 16,4-3 0-16,0 6 0 0,2 1 0 16,-2 3 0-16,0 0 0 0,-6-4 0 15,2-2 0-15,0-3 0 0,-5-9 0 16,7-6 0-16,-2-12-549 0,4-8-1168 16,0-8-308-16,4-6-1680 0</inkml:trace>
  <inkml:trace contextRef="#ctx0" brushRef="#br0" timeOffset="64896.64">1891 7134 7007 0,'0'0'600'16,"0"0"-128"-16,0 0-359 0,0 0-113 16,0 0 0-16,0 0 0 0,0 0 0 15,0 0 0-15,-39-7 0 0,27 18 0 16,1 5 0-16,-5 7 0 15,6 4 0-15,5 4 0 0,-3 2 0 16,6 2 0-16,4-2 0 0,6-5 0 16,9-4 0-16,4-6 0 0,5-6 0 15,10-9 0-15,1-3 0 0,-4-9 0 16,2-8 0-16,-12-4 0 0,-5-4 0 16,-7-1 0-16,-9-2 0 0,-4 0 0 15,-7 0 0-15,-3-2 0 0,-7 3 0 16,1 3 0-16,3 6 0 15,5 9 0-15,4 4 0 0,6 4 0 16,0 3-69-16,0 4-1111 0,0 1-289 16,0 4-2305-16</inkml:trace>
  <inkml:trace contextRef="#ctx0" brushRef="#br0" timeOffset="65067.94">2071 7191 7263 0,'0'0'804'0,"0"0"-679"0,0 0-125 16,0 0 0-16,0 51 0 0,0-14 0 16,0 4 0-16,0-3 0 0,11-6 0 15,-5-2 0-15,4-7 0 0,0-6 0 16,3-9 0-16,-5-6-709 0,2-7-3409 0</inkml:trace>
  <inkml:trace contextRef="#ctx0" brushRef="#br0" timeOffset="65166.95">2160 6850 6979 0,'0'0'472'16,"0"0"269"-16,0 0-741 0,0 0 0 15,0 0 0-15,8 50 0 16,1-21 0-16,-3-4-1814 0,2-5-707 0</inkml:trace>
  <inkml:trace contextRef="#ctx0" brushRef="#br0" timeOffset="65512.07">2334 7145 5994 0,'0'0'989'15,"0"0"-549"-15,0 0 128 0,-8-36-367 16,5 34-201-16,-3 2 0 0,2 0 0 16,-2 0 0-16,2 3 0 0,-7 5 0 15,-1 2 0-15,-7 6 0 0,-3 0 0 16,1 1 0-16,4-5 0 15,7-5 0-15,6-1 0 0,0-5 0 16,4 1 0-16,6 2 0 0,9 2 0 16,5 3 0-16,5 3 0 15,4 1 0-15,-4 1 0 0,-2 1 0 16,-1-2 0-16,-3 1 0 0,-5 0 0 16,-3 2 0-16,-5-1 0 0,-2 2 0 15,-4-2 0-15,-4 2 0 0,-2-1 0 16,-5 1 0-16,-7-4 0 15,1-2 0-15,1-7 0 0,-5-4 0 16,2-7 0-16,5-5 0 0,-3-3 0 16,5-4-309-16,4 5-711 0,4-1-1838 0</inkml:trace>
  <inkml:trace contextRef="#ctx0" brushRef="#br0" timeOffset="65797.81">2406 7311 5234 0,'0'0'1264'0,"50"-10"-387"15,-23 1-60-15,-3-1-817 0,-7-1 0 16,-1-4 0-16,-1 1 0 0,-5 0 0 16,-4-4 0-16,-1 0 0 15,-5 0 0-15,0-3 0 0,0 0 0 16,-5 1 0-16,-1 3 0 0,-4 3 0 16,0 5 0-16,-1 6 0 0,-1 4 0 15,-3 13 0-15,-1 9 0 0,-1 9 0 16,-1 6 0-16,3 3 0 15,5 1 0-15,4 1 0 0,6-4 0 16,4-6 0-16,8-6 0 0,9-8 0 16,6-7 0-16,12-10 0 0,-2-7 0 15,11-11 0-15,-3-11 0 0,-10 4-1589 16,-4-4-2241-16</inkml:trace>
  <inkml:trace contextRef="#ctx0" brushRef="#br0" timeOffset="66678.21">1236 8179 5142 0,'0'0'504'0,"0"0"-136"0,0 0 229 15,-14 49-289-15,14-30-84 0,2 2 136 16,2-2-264-16,4-1-16 0,-4 0 0 16,2-2-64-16,-3-4-16 0,-1 1 12 15,0-6 8-15,-2-2-20 0,0-2 40 16,0-3-28-16,-2 0 0 0,0 0 64 16,-1-4-64-16,-5-8 0 15,0-12-12-15,0-14 4 0,1-7-4 16,5-4 48-16,2 4-36 0,5 7 52 15,3 3 29-15,4 3-93 0,7 6 0 16,-7 3 0-16,5 8 0 0,1 5 0 16,-5 4 0-16,1 6 0 15,3 0 0-15,1 0-589 0,-1 3-704 16,-5-3-479-16</inkml:trace>
  <inkml:trace contextRef="#ctx0" brushRef="#br0" timeOffset="66960.1">1546 8256 2293 0,'0'0'3173'0,"0"0"-1972"15,0 0-445-15,46-46-316 0,-36 21-111 16,-6 0-329-16,-4-1 0 0,-2-2 0 16,-6 1 0-16,0 1 0 0,-9 7 0 15,3 6 0-15,1 8 0 16,1 7 0-16,-1 9 0 0,3 9 0 15,0 7 0-15,-1 4 0 0,3 2 0 16,4-1 0-16,4-1 0 0,2-2 0 16,8-3 0-16,5-1 0 15,1-4-33-15,-1-3-383 0,3-5-116 16,7-5 52-16,-2-5-565 0,4-3 149 16,4-9 251-16,-6 0-307 0,-5-5-1537 15</inkml:trace>
  <inkml:trace contextRef="#ctx0" brushRef="#br0" timeOffset="67162.06">1858 8111 4790 0,'0'0'1424'15,"0"0"-643"-15,0 0-105 0,0 0-155 16,-47-43-521-16,34 36 0 0,-3 6 0 16,6 3 0-16,-1 8 0 0,1 10 0 15,0 5 0-15,-3 9 0 16,7 4 0-16,2 1 0 0,4-3 0 15,4-3 0-15,6-5 0 0,9-8 0 16,2-8 0-16,-3-6 0 0,11-6 0 16,-4-12 0-16,2-8-673 15,-7 0-231-15,-3-4-2270 0</inkml:trace>
  <inkml:trace contextRef="#ctx0" brushRef="#br0" timeOffset="67322.78">1898 7708 6318 0,'0'0'577'0,"0"0"-37"16,0 0-64-16,0 0-240 0,0 52-191 16,0-13-45-16,0 4 0 0,0 1 0 15,0 1 0-15,2 5 0 0,6 4 0 16,-4 2 0-16,2-1 0 0,0-3 0 16,5-7 0-16,-5-6-345 0,2-11-675 15,1-10-93-15,-1-7-332 0</inkml:trace>
  <inkml:trace contextRef="#ctx0" brushRef="#br0" timeOffset="67598.47">2020 8033 7539 0,'0'0'464'16,"0"0"-275"-16,0 0-189 0,0 39 0 15,0-8 0-15,0 4 0 0,4 1 0 16,-2-3 0-16,6 0 0 15,-2-2 0-15,7-7 0 0,1-5 0 16,5-7 0-16,3-7 0 0,1-5 0 16,0-9 0-16,2-6 0 0,-5-6 0 15,-1-4 0-15,-7-3 0 0,-5 1 0 16,-3 0 0-16,0 2 0 0,-4 6 0 16,0 1 0-16,-4 5 0 0,-2 1 0 15,-1-1 0-15,-1 5-757 16,0-5-5458-16</inkml:trace>
  <inkml:trace contextRef="#ctx0" brushRef="#br0" timeOffset="68075.96">2489 8007 5334 0,'0'0'588'0,"0"0"57"0,0 0 627 0,0 0-919 16,0 0-353-16,0 0 0 0,0 0 0 16,0 0 0-16,0 0 0 0,-23 7 0 15,2 7 0-15,-1 8 0 0,-3 6 0 16,4 1 0-16,7-1 0 0,5-3 0 15,1 0 0-15,8-3 0 16,8-1 0-16,1 0 0 0,9-2 0 16,3-5 0-16,2-4 0 0,6-4 0 15,0-5 0-15,6-4 0 0,-6-6 0 16,0-6 0-16,2-6 0 0,-11-5-949 16,-3 5-1408-16,-7-3-2169 0</inkml:trace>
  <inkml:trace contextRef="#ctx0" brushRef="#br0" timeOffset="68274.78">2718 7695 6831 0,'0'0'1112'0,"0"0"-863"16,0 0-249-16,0 0 0 0,0 0 0 16,-14 32 0-16,12-5 0 0,2 8 0 15,0 5 0-15,6 3 0 0,2 9 0 16,-2 6 0-16,-6 4 0 15,0 2 0-15,-4 1 0 0,-2-6 0 16,-4-5 0-16,-1-12 0 0,3-14-1393 16,-2-11-980-16</inkml:trace>
  <inkml:trace contextRef="#ctx0" brushRef="#br0" timeOffset="68414.95">2619 8062 6699 0,'0'0'1112'0,"0"0"-731"0,0 0-381 15,41-30 0-15,-26 26 0 0,1 0 0 16,5 1 0-16,0 0 0 0,6 0 0 16,-3-2 0-16,9-1 0 15,-6-1 0-15,-2 0-1209 0,-8 4-660 16,-5-2-492-16</inkml:trace>
  <inkml:trace contextRef="#ctx0" brushRef="#br0" timeOffset="68555.61">2908 8004 4786 0,'0'0'1556'16,"-8"49"-631"-16,8-17-169 0,0 4-587 0,0-1-169 15,0 2 0-15,2-6 0 16,2-5 0-16,1-4 0 0,1-8 0 16,-2-4 0-16,2-5 0 0,-6-3 0 15,0-3 0-15,2-13-725 0,2-2-1472 16,-2-15-484-16</inkml:trace>
  <inkml:trace contextRef="#ctx0" brushRef="#br0" timeOffset="68664.14">3022 7714 5454 0,'0'0'1233'0,"0"0"-1077"16,21 37-52-16,-17-13-104 0,2 3-72 16,2-1-1065-16,1-5-460 0,-3-2-1080 15</inkml:trace>
  <inkml:trace contextRef="#ctx0" brushRef="#br0" timeOffset="68896.03">3200 8022 6426 0,'0'0'677'0,"0"0"412"16,-27-45-1089-16,17 39 0 0,-3 6 0 16,1 5 0-16,2 8 0 0,-5 8 0 15,5 4 0-15,4 5 0 0,-1 2 0 16,7 0 0-16,0-1 0 0,0-3 0 16,7-5 0-16,7-6 0 0,-2-6 0 15,7-4 0-15,2-6 0 16,1-3 0-16,-1-7 0 0,0-8 0 15,-1-6 0-15,-3-1 0 0,-5-5 0 16,-1-1-453-16,-3-2-752 0,-6 6-287 16,-2 0-3046-16</inkml:trace>
  <inkml:trace contextRef="#ctx0" brushRef="#br0" timeOffset="69134.03">3291 8111 3497 0,'0'0'1009'0,"4"47"-69"0,0-26 337 16,2-9-757-16,-4-5-32 0,3-4-27 16,-5-1-461-16,6-2 0 0,0-7 0 15,6-9 0-15,7-13 0 0,0-8 0 16,1-3 0-16,1 1 0 0,-3 11 0 16,1 4 0-16,-2 10 0 0,3 9 0 15,-3 8 0-15,-1 11 0 16,-1 7 0-16,-5 9 0 0,1 2 0 15,-9 2 0-15,2 0 0 0,0-4 0 16,2-3 0-16,0-5 0 0,5-9 0 16,-3-6-1646-16,2-7-2103 0</inkml:trace>
  <inkml:trace contextRef="#ctx0" brushRef="#br0" timeOffset="70520.14">3969 7139 2601 0,'0'0'3061'16,"0"0"-1584"-16,0 0-801 0,0 0-299 15,0 0-377-15,0 0 0 16,0 0 0-16,0 0 0 0,0 0 0 16,4-11 0-16,-10 14 0 0,4 1 0 15,-4 0 0-15,-1 2 0 0,1-2 0 16,-4-1 0-16,4-2 0 15,1-1 0-15,5 0 0 0,0-2 0 0,3-5 0 16,7-2 0-16,4 2-933 16,-3 4-764-16,-1 3-996 0</inkml:trace>
  <inkml:trace contextRef="#ctx0" brushRef="#br0" timeOffset="70829.16">3975 7590 2969 0,'0'0'3626'0,"0"0"-2642"0,0 0-371 15,0 0-613-15,0 0 0 0,0 0 0 16,0 0 0-16,0 0 0 0,0 0 0 16,19 16 0-16,-19-11 0 0,0 0 0 15,0 2 0-15,-11 2 0 0,-3 7 0 16,-3-1 0-16,-3-1 0 0,5-4 0 16,7-7 0-16,4-5 0 0</inkml:trace>
  <inkml:trace contextRef="#ctx0" brushRef="#br1" timeOffset="164630.96">25163 1477 6847 0,'0'0'492'16,"0"0"-44"-16,0 0-43 0,0 0-405 16,0 0 0-16,0 0 0 0,-19 58 0 15,19-6 0-15,0 8 0 0,7 1 0 16,5 4 0-16,-2 7 0 16,1 3 0-16,-5 0 0 0,-4-3 0 15,-2-6 0-15,0-7 0 0,-2-8 0 16,-2-7 0-16,0-9 0 0,2-13 0 15,2-6-145-15,-2-10-639 0,2-5-1345 16,0-8-56-16</inkml:trace>
  <inkml:trace contextRef="#ctx0" brushRef="#br1" timeOffset="164851.12">25173 1574 7927 0,'0'0'265'0,"0"0"-265"0,0 0 0 15,0 0 0-15,0 0 0 16,-10 40 0-16,12-6 0 0,11 6 0 16,5 8 0-16,9 4 0 0,8 9 0 15,4 6 0-15,1 5 0 0,1 0 0 16,-6-1 0-16,2-12 0 16,-6-4 0-16,-2-11 0 0,-2-9 0 15,-8-6 0-15,-7-7 0 0,-6-9-849 16,-1-7-712-16,-5-8-544 0</inkml:trace>
  <inkml:trace contextRef="#ctx0" brushRef="#br1" timeOffset="165058.03">25653 1588 7983 0,'0'0'209'0,"0"0"-209"15,0 0 0-15,0 0 0 0,-43 25 0 16,32-1 0-16,3 9 0 0,4 7 0 15,4 5 0-15,10 6 0 16,0 8 0-16,3 9 0 0,-5 2 0 16,-4 3 0-16,-4-3 0 0,0-2 0 15,-4-8 0-15,0-8 0 0,2-11 0 16,0-12 0-16,2-10-541 16,0-9-503-16,0-9-241 0,0-8-3025 0</inkml:trace>
  <inkml:trace contextRef="#ctx0" brushRef="#br1" timeOffset="165358.17">25891 2051 4622 0,'0'0'3441'16,"0"0"-3312"-16,0 0-129 0,0 0 0 16,0 0 0-16,-33-21 0 15,24 17 0-15,3 1 0 0,2 3 0 16,-2 0 0-16,0 8 0 0,-3 11 0 15,-5 12 0-15,1 8 0 16,1 0 0-16,8-3 0 0,4-7 0 16,8-5 0-16,9-3 0 0,1-8 0 15,5-5 0-15,4-8 0 0,-2-5 0 16,-3-7 0-16,-3-7 0 16,-4-3 0-16,-5-5 0 0,-6-1 0 15,-2-3 0-15,-4 1 0 0,-6 3 0 16,-7 1 0-16,-1 2 0 0,-1 1 0 15,5 1 0-15,6 6-1001 0,4-2-3661 0</inkml:trace>
  <inkml:trace contextRef="#ctx0" brushRef="#br1" timeOffset="165730.15">26228 1507 6102 0,'0'0'613'0,"0"0"-41"0,0 0 333 16,0 0-905-16,0 0 0 0,-5 34 0 15,3-2 0-15,2 9 0 0,0 5 0 16,5 7 0-16,-3 5 0 0,2 7 0 16,-2 2 0-16,-2 0 0 15,-2-2 0-15,-2-5 0 0,-1-4 0 16,3-9 0-16,0-4 0 0,2-9 0 15,0-12-1601-15,0-11-2013 0</inkml:trace>
  <inkml:trace contextRef="#ctx0" brushRef="#br1" timeOffset="165891.95">26027 2043 7875 0,'0'0'317'0,"0"0"-317"16,0 0 0-16,0 0 0 0,46 1 0 15,-24 1 0-15,7 0 0 0,-2-2 0 16,0 0 0-16,4 0 0 0,-2-2 0 16,-2 2 0-16,-11-1-1445 0,-1 1-3702 0</inkml:trace>
  <inkml:trace contextRef="#ctx0" brushRef="#br1" timeOffset="166169.14">26341 2221 5910 0,'0'0'1245'16,"58"-23"-457"-16,-23 0-539 0,3-7-249 16,-5-2 0-16,-4-4 0 0,-9-4 0 15,-7-3 0-15,-9-1 0 0,-2 3 0 16,-4 9 0-16,-2 13 0 16,-9 12 0-16,-3 8 0 0,-5 14 0 15,-8 11 0-15,2 9 0 0,-2 8 0 16,2 3 0-16,7 0 0 0,7-2 0 15,9-4 0-15,10-4 0 0,15-8 0 16,10-3 0-16,10-7 0 0,13-6 0 16,12-8 0-16,5-6 0 0,-14-3-1918 15,1-6-2264-15</inkml:trace>
  <inkml:trace contextRef="#ctx0" brushRef="#br1" timeOffset="166556.69">27939 1345 6587 0,'0'0'176'0,"0"0"692"0,0 0-348 0,0 0-479 15,0 0-41-15,-14 70 0 0,12-9 0 16,2 10 0-16,4 3 0 0,8-6 0 15,1 4 0-15,1 0 0 16,-4 2 0-16,-1-5 0 0,-7-4 0 16,-2-5 0-16,-6-8 0 0,-5-4 0 15,-3-7 0-15,-3-10-953 0,5-12-912 16,-3-8-572-16</inkml:trace>
  <inkml:trace contextRef="#ctx0" brushRef="#br1" timeOffset="166695.69">27726 1981 7467 0,'0'0'404'0,"40"-11"-83"0,-14 6-321 16,-3 3 0-16,0-1 0 0,-2-2 0 15,3-3 0-15,7-8 0 0,7-10 0 16,5-9 0-16,-8 7-113 0,0-6-3637 0</inkml:trace>
  <inkml:trace contextRef="#ctx0" brushRef="#br1" timeOffset="166987.88">28276 1430 6370 0,'0'0'705'0,"-12"63"335"0,1-17-963 15,5 6-77-15,0 5 0 0,0 3 0 16,2 3 0-16,0 4 0 16,-1-2 0-16,3 2 0 0,-2-5 0 15,0-5 0-15,0-7 0 0,0-9 0 16,4-7 0-16,0-13 0 0,0-8 0 15,0-7 0-15,6-6 0 0,6-14 0 16,11-19 0-16,4-15 0 0,6-5 0 16,0 0 0-16,-6 14 0 0,-6 16 0 15,-7 11 0-15,-8 11 0 0,-4 5 0 16,1 12 0-16,-1 8 0 0,-2 8 0 16,0 2 0-16,-5-3 0 15,3-6 0-15,2-5 0 0,9-3 0 16,-1-5 0-16,6-3-133 0,-3-4-1067 15,3-3-1990-15</inkml:trace>
  <inkml:trace contextRef="#ctx0" brushRef="#br1" timeOffset="167285.87">28698 2002 6875 0,'-8'-35'800'0,"3"20"-283"0,-5 4-517 15,-2 11 0-15,-5 12 0 0,-6 8 0 16,-1 6 0-16,-1 4 0 0,4-3 0 15,3 0 0-15,7-3 0 0,5-4 0 16,6-2 0-16,2-5 0 0,10-2 0 16,5-4 0-16,6-7 0 0,-1 0 0 15,-1-9 0-15,2-2 0 0,-5-2 0 16,-1-2 0-16,-3 1 0 0,-3 1 0 16,-5 5 0-16,-4 3 0 15,0 1 0-15,0 2 0 0,-2 2 0 16,0 0 0-16,0 3 0 0,4 6 0 15,1 4 0-15,1 3 0 16,2-1 0-16,0-2 0 0,1-6 0 16,-3-1 0-16,-2-3-821 0,0 1-788 15,0 1-812-15</inkml:trace>
  <inkml:trace contextRef="#ctx0" brushRef="#br1" timeOffset="167568.4">28973 1485 5830 0,'0'0'1329'0,"0"0"-296"16,8 48-1033-16,-4-15 0 0,-2 7 0 15,-2 4 0-15,4 3 0 16,-2 4 0-16,3 3 0 0,-3 2 0 16,2 2 0-16,-4 0 0 0,0 0 0 15,-8-1 0-15,-5 0 0 0,1-2 0 16,-7-4 0-16,7-16-1269 16,-3-6-1901-16</inkml:trace>
  <inkml:trace contextRef="#ctx0" brushRef="#br1" timeOffset="167691.46">28859 1972 7027 0,'0'0'1165'16,"37"-4"-1165"-16,-6 2 0 0,2-1 0 15,3-1 0-15,5-3 0 0,-4-3 0 16,4 0 0-16,1-2 0 0,-13 2 0 16,-5 0-2118-16</inkml:trace>
  <inkml:trace contextRef="#ctx0" brushRef="#br1" timeOffset="168669.23">24954 3020 7167 0,'0'0'276'16,"0"0"473"-16,0 0-749 0,0 0 0 15,0 0 0-15,0 0 0 16,0 0 0-16,2 62 0 0,-6-17 0 16,-6 2 0-16,0 3 0 0,-3 3 0 15,-8 7 0-15,-1 5 0 0,-7 1 0 16,0 3 0-16,2-8 0 16,4-9 0-16,7-9 0 0,7-11 0 15,5-6 0-15,4-7 0 0,13-6 0 16,7-1 0-16,9-8 0 0,13-3 0 15,7-2 0-15,9-6 0 0,2-4 0 16,0 0 0-16,-2-4 0 0,-8 1 0 16,-9-2 0-16,-8 3 0 0,-12 3-1393 15,-9-3-1165-15</inkml:trace>
  <inkml:trace contextRef="#ctx0" brushRef="#br1" timeOffset="169088.05">25399 3521 2673 0,'0'0'4078'0,"0"0"-3414"15,0 0-104-15,0 0-343 0,-15 64-217 16,19-19 0-16,1 12 0 0,-1 4 0 16,-2 1 0-16,0 6 0 0,0 1 0 15,-2 2 0-15,0 0 0 0,0-3 0 16,-2-4 0-16,-2-11 0 16,2-9 0-16,2-13 0 0,0-14 0 15,0-9-1341-15,0-10-984 0</inkml:trace>
  <inkml:trace contextRef="#ctx0" brushRef="#br1" timeOffset="169445.64">25372 3449 5882 0,'0'0'568'0,"-10"-42"489"0,5 22-553 15,7 8-323-15,9 1-181 0,5-1 0 16,11 0 0-16,6 2 0 16,4 1 0-16,5 5 0 0,1 4 0 15,3 5 0-15,-5 8 0 0,-6 5 0 16,-10 2 0-16,-11 3 0 0,-11 0 0 15,-6 1 0-15,-9 1 0 0,-7 0 0 16,-9 2 0-16,-6-2 0 0,-5 2 0 16,0-4 0-16,2-4 0 0,6-5 0 15,12-7 0-15,9-4 0 0,8-3 0 16,4-2 0-16,6-2-1509 16,15-5-2481-16</inkml:trace>
  <inkml:trace contextRef="#ctx0" brushRef="#br1" timeOffset="169996.17">25756 3834 6158 0,'0'0'613'0,"0"0"3"0,0 0 189 16,0 0-805-16,0 0 0 0,0 0 0 15,0 0 0-15,0 0 0 0,33-41 0 16,-8 10 0-16,4-6 0 0,0 4 0 15,-4 2 0-15,2 4 0 0,-5 5 0 16,-3 6 0-16,-4 7 0 0,-7 4 0 16,-4 4 0-16,-2 1 0 0,2 0 0 15,0 7 0-15,-2 8 0 0,0 11 0 16,-2 6 0-16,-6 2 0 16,-2-1 0-16,2-5 0 0,-2-2 0 15,3 1 0-15,1 1 0 0,-2-2 0 16,2 2 0-16,0-3 0 15,0-2 0-15,2-3 0 0,-1-4-645 16,3-2-255-16,0-5-1510 0,0-3-563 0</inkml:trace>
  <inkml:trace contextRef="#ctx0" brushRef="#br1" timeOffset="170311.19">25754 4027 8023 0,'0'0'169'0,"0"0"-169"0,52-18 0 16,-23 10 0-16,4 2 0 0,4 2 0 15,0 0 0-15,9 1 0 0,1-2 0 16,3 1 0-16,-2 0 0 16,-5 0 0-16,-14 1 0 0,-6-4-2910 0</inkml:trace>
  <inkml:trace contextRef="#ctx0" brushRef="#br1" timeOffset="171418.16">27362 3609 7227 0,'0'0'760'0,"-20"-45"-555"0,14 23-205 16,-1 4 0-16,-1 0 0 0,0 1 0 16,0 4 0-16,3 4 0 15,-1 4 0-15,2 2 0 0,-2 2 0 16,-4 5 0-16,-9 18 0 0,-4 14 0 15,-6 14 0-15,2 7 0 0,5-3 0 16,1-2 0-16,11-5 0 0,10-9 0 16,8-7 0-16,13-10 0 0,8-10 0 15,8-8 0-15,6-9 0 16,-1-13 0-16,-9 1 0 0,-7-5-1461 0</inkml:trace>
  <inkml:trace contextRef="#ctx0" brushRef="#br1" timeOffset="171860.4">27383 3105 6522 0,'0'0'1153'0,"0"0"-636"16,0 0-517-16,0 0 0 0,-6 69 0 15,-4-20 0-15,-1 4 0 0,3 1 0 16,2 5 0-16,2 1 0 16,4 4 0-16,2 0 0 0,4 2 0 15,0-2 0-15,2-5 0 0,3-7 0 16,1-7 0-16,-4-15-1177 0,1-7-2337 0</inkml:trace>
  <inkml:trace contextRef="#ctx0" brushRef="#br1" timeOffset="172087.98">27515 3803 6623 0,'0'0'1208'0,"34"-22"-847"0,-18 7-361 15,1-1 0-15,-3-3 0 0,-2-2 0 16,3-2 0-16,-7-2 0 15,-2 0 0-15,-4 0 0 0,-2-1 0 16,-6 2 0-16,-2 3 0 0,-2 6 0 16,-1 10 0-16,-1 10 0 0,-3 13 0 15,-5 12 0-15,1 10 0 0,-1 5 0 16,3 2 0-16,7-3 0 16,6-5 0-16,6-5 0 0,10-9 0 15,11-6 0-15,8-8 0 0,8-9 0 16,-8-2-1377-16,4-2-936 0</inkml:trace>
  <inkml:trace contextRef="#ctx0" brushRef="#br1" timeOffset="172716.92">27840 3830 5954 0,'0'0'1089'0,"0"62"-645"0,0-20 152 0,-2-1-487 16,0 4-109-16,0 2 0 0,-2-2 0 15,-3-3 0-15,3-1 0 16,-2-5 0-16,2-4 0 0,-4-6 0 16,4-4 0-16,-1-9 0 0,3-6 0 15,2-6 0-15,-2-1 0 16,2-12 0-16,0-11-305 0,-2-11-87 15,2-11 260-15,-2-10 132 0,-2-6 12 16,0-9 136-16,2-4 108 0,2 1-80 16,6 2 61-16,9 7-237 0,7 9 0 15,7 6 0-15,4 9 0 0,0 8 0 16,0 9 0-16,-6 6 0 16,-4 4 0-16,-9 7 0 0,-3 3 0 15,-7 1 0-15,2 2 0 0,0 0 0 16,3 4 0-16,1 6 0 0,0 7 0 15,-4 5 0-15,-1 4 0 0,-5 1 0 16,-9-1 0-16,-3 0 0 0,-7 1 0 16,1-2 0-16,-5-1 0 0,0-3 0 15,1-4 0-15,-1-2 0 16,2-4 0-16,0-5 0 0,7-4 0 16,6-2-337-16,4 0-443 0,4-2-121 15,2-3-1092-15,8-2 149 0</inkml:trace>
  <inkml:trace contextRef="#ctx0" brushRef="#br1" timeOffset="173196.62">28160 3731 5790 0,'0'0'961'0,"0"0"480"0,33-38-1441 0,-22 20 0 0,-1-1 0 16,-2-3 0-16,3-1 0 0,-3-3 0 15,-2 0 0-15,0-2 0 0,-4 4 0 16,-2 5 0-16,0 6 0 0,-2 6 0 15,-2 6 0-15,0 2 0 0,-10 12 0 16,-5 19 0-16,-6 8 0 0,3 7 0 16,-1 1 0-16,8-9 0 0,11-6 0 15,4-5 0-15,13-8 0 0,7-7 0 16,11-5 0-16,4-8 0 16,3 0 0-16,1-9 0 0,-2-5 0 15,-4-3 0-15,-4-4 0 0,-4 0 0 16,-6 1 0-16,-7 2 0 15,-4 6 0-15,-2 5 0 0,-6 5 0 16,0 2 0-16,0 4 0 0,0 10 0 16,-4 8 0-16,-2 6 0 0,-2 1 0 15,0-6 0-15,5-7 0 0,1-5 0 16,2-6 0-16,0-3 0 16,2-2 0-16,1 0 0 0,1-3 0 15,4-10 0-15,2-9 0 0,1-4 0 16,1-3 0-16,0 1 0 0,-3 8 0 15,-1 5 0-15,-4 5 0 0,-2 7 0 16,0 2 0-16,-2 1 0 0,0 10 0 16,-2 11 0-16,-4 5 0 0,2 5 0 15,0-1 0-15,4-7 0 0,0 0 0 16,6-3-13-16,0-7-1115 16,0-1-2366-16</inkml:trace>
  <inkml:trace contextRef="#ctx0" brushRef="#br1" timeOffset="173433.51">28801 3640 6402 0,'0'0'409'15,"13"-50"27"-15,-7 32 228 0,-4 10-488 16,0 3-71-16,-2 3-105 16,-4 0 0-16,-4 2 0 0,-5 4 0 15,-3 9 0-15,-3 7 0 0,0 8 0 16,1 3 0-16,1 3 0 0,3 2 0 15,1-1 0-15,5-6 0 0,8-5 0 16,6-6 0-16,13-5 0 0,6-8 0 16,4-5 0-16,4-10 0 0,0-8 0 15,0-6 0-15,-6-6-821 16,-7 4-1652-16,-5-5-725 0</inkml:trace>
  <inkml:trace contextRef="#ctx0" brushRef="#br1" timeOffset="173604.07">28902 3173 7051 0,'0'0'836'16,"-20"58"-531"-16,16-22-305 0,2 3 0 15,2 7 0-15,0 8 0 0,2 4 0 16,0 8 0-16,2 4 0 16,-4-1 0-16,0 0 0 0,-2-5 0 15,2-7 0-15,0-12 0 0,4-15-2458 16,6-14-367-16</inkml:trace>
  <inkml:trace contextRef="#ctx0" brushRef="#br1" timeOffset="174215.03">29264 3585 3385 0,'0'0'2573'0,"0"0"-1912"16,0 0-121-16,0 0 228 0,0 0-540 15,-18-37-191-15,5 36-37 0,-5 4 0 16,-5 7 0-16,-2 5 0 16,0 2 0-16,3 1 0 0,-1 1 0 15,0 0 0-15,2 0 0 0,5-1 0 16,6-1 0-16,3-2 0 0,7-2 0 15,9 0 0-15,9-1 0 0,11-4 0 16,10 0 0-16,7-2 0 0,3-1 0 16,-3 2 0-16,-7 3 0 0,-14 1 0 15,-13 4 0-15,-12 2 0 16,-8 1 0-16,-10 1 0 0,-11 1 0 16,-9-4 0-16,-3-4 0 0,0-5 0 15,8-7 0-15,8-4 0 0,12-9-61 16,7 0-2704-16,12-8-1125 0</inkml:trace>
  <inkml:trace contextRef="#ctx0" brushRef="#br1" timeOffset="174812.26">30184 3655 2865 0,'0'0'788'0,"0"0"-344"0,0 0 377 16,0 0-181-16,33-28-8 0,-27 21 333 15,1-3-237-15,-5-4-419 0,2-2-309 16,-4-2 0-16,-4-5 0 0,-5 4 0 16,-3 2 0-16,-3 3 0 0,-3 7 0 15,-3 7 0-15,-4 11 0 0,-6 11 0 16,0 7 0-16,0 6 0 16,7 5 0-16,9 1 0 0,5 1 0 15,10-3 0-15,6-4 0 0,6-6 0 16,9-7 0-16,6-5 0 15,2-7 0-15,2-7-373 0,0-4 109 16,-2-9-60-16,0-7-168 0,-4-3 175 16,-7-2 165-16,-1-4 148 0,-5-3 8 15,-2-1 8-15,-1-5-12 0,1-3-36 16,0-2-272-16,1 9-972 16,-5 1-461-16</inkml:trace>
  <inkml:trace contextRef="#ctx0" brushRef="#br1" timeOffset="175091.87">30426 3649 7395 0,'-12'33'797'0,"-9"4"-797"15,-2 6 0-15,0-8 0 0,7-5 0 16,6-7 0-16,5-9 0 16,5-7 0-16,9-6 0 0,7-7 0 15,9-13 0-15,6-10 0 0,-2-10 0 16,-2-4 0-16,-4-1 0 15,-5 0 0-15,1 4 0 0,-5 7 0 16,-1 10 0-16,-7 8 0 0,-2 9 0 16,-2 5 0-16,-2 5 0 0,0 14 0 15,0 12 0-15,0 11 0 16,-6 5 0-16,0 1 0 0,2-6 0 16,4-2 0-16,6-3 0 0,10-5 0 15,5-5 0-15,6-7 0 0,-4-7-1565 16,-3-8-2934-16</inkml:trace>
  <inkml:trace contextRef="#ctx0" brushRef="#br1" timeOffset="177072.44">31629 3285 6182 0,'0'0'673'15,"0"0"-57"-15,0 0 56 0,-2 56-623 16,6-10-49-16,4 11 0 0,3 6 0 16,-3-4 0-16,2 3 0 0,-4-3 0 15,-1-1 0-15,-1-5 0 0,-2-5 0 16,-2-3 0-16,-2-9 0 16,-4-6 0-16,3-12 0 0,-1-9-1585 15,0-6-104-15,-4-12-904 0</inkml:trace>
  <inkml:trace contextRef="#ctx0" brushRef="#br1" timeOffset="177298.43">31164 3173 7123 0,'0'0'780'0,"0"0"-491"0,0 0-289 16,0 0 0-16,78 6 0 15,-16-11 0-15,15-5 0 0,6-1 0 16,-9 0 0-16,3 3 0 0,-7 2 0 16,-6 2 0-16,-8 4 0 0,-11 6 0 15,-14 0-561-15,-12 4-3053 0</inkml:trace>
  <inkml:trace contextRef="#ctx0" brushRef="#br1" timeOffset="177779.44">32102 3213 6791 0,'0'0'412'0,"0"0"577"16,0 0-989-16,0 0 0 0,13 34 0 15,1 3 0-15,3 11 0 0,-1 8 0 16,-1 4 0-16,-1 5 0 0,-5 4 0 16,-5 4 0-16,-6-3 0 0,-15 1 0 15,-12-4 0-15,-8-3 0 16,-4-6 0-16,1-9 0 0,9-10 0 16,9-14 0-16,9-11 0 0,9-9 0 15,8-5 0-15,13-2 0 0,22-10 0 16,17-4 0-16,10-5 0 15,0 1 0-15,-4 5 0 0,2 2 0 16,-2 7 0-16,-6 2 0 0,-15 4-1173 16,-12 0-2645-16</inkml:trace>
  <inkml:trace contextRef="#ctx0" brushRef="#br1" timeOffset="182670.41">24733 5241 5466 0,'0'0'196'0,"2"-33"957"15,4 24-285-15,-4 6-359 0,5 2-509 16,5-1 0-16,9 1 0 0,8-1 0 15,6 1 0-15,8-4 0 0,9-2 0 16,12-2 0-16,12-2 0 16,3-2 0-16,-5 1 0 0,-5 3 0 15,-16 0 0-15,-7 5 0 0,-17 4 0 16,-11 0-661-16,-9 2-1268 0,-11 4-612 0</inkml:trace>
  <inkml:trace contextRef="#ctx0" brushRef="#br1" timeOffset="182925.23">25070 5183 5898 0,'0'0'136'0,"0"0"621"0,0 0 644 16,0 0-1401-16,0 0 0 0,2 38 0 15,4-7 0-15,7 5 0 0,1 1 0 16,5 1 0-16,1 1 0 0,3 3 0 15,-2 0 0-15,-5 0 0 0,-3 1 0 16,-7-1 0-16,-4-2 0 16,-2-5 0-16,0-3 0 0,-6-7-117 15,-4-7-2152-15,-1-8-1068 0</inkml:trace>
  <inkml:trace contextRef="#ctx0" brushRef="#br1" timeOffset="183097.08">24934 5728 6510 0,'0'0'861'0,"0"0"-40"0,0 0-821 16,35 0 0-16,-2-4 0 0,10-1 0 15,1 0 0-15,3 1 0 16,-1 0 0-16,1 2 0 0,1-2 0 16,1 0 0-16,-3 1 0 0,-11 0 0 15,-12 1-1810-15,-11 0-1015 0</inkml:trace>
  <inkml:trace contextRef="#ctx0" brushRef="#br1" timeOffset="183608">25860 5247 2160 0,'0'0'3514'0,"0"-53"-2814"0,-7 21-111 15,-1 0 175-15,-4-2-556 0,-5 0-52 16,-1 7-55-16,-3 7-101 0,2 6 0 16,-1 7 0-16,1 4 0 0,1 3 0 15,-1 6 0-15,0 6 0 0,-1 5 0 16,-1 3 0-16,0 2 0 0,3 7 0 15,5-1 0-15,11 5 0 16,4 3 0-16,15 4 0 0,12 4 0 16,4 3 0-16,6 6 0 0,0 0 0 15,-3-1 0-15,-10-2 0 16,-5-5 0-16,-11-2 0 0,-5-5 0 16,-5-4 0-16,-5-5-105 0,-5-4-235 15,-2-5-128-15,-5-5 28 0,3-6-661 16,3-5-384-16,-1-4-668 0</inkml:trace>
  <inkml:trace contextRef="#ctx0" brushRef="#br1" timeOffset="183732.66">25630 5649 6334 0,'0'0'669'0,"0"0"287"0,0 0-723 16,0 0-233-16,0 0 0 0,0 0 0 16,44-26 0-16,-13 20 0 0,-2 0 0 15,2-1 0-15,4 1 0 0,2-2 0 16,10-4 0-16,-11 0-969 15,3-4-1188-15</inkml:trace>
  <inkml:trace contextRef="#ctx0" brushRef="#br1" timeOffset="184135.84">26862 5199 6430 0,'0'0'461'0,"0"0"627"0,0 0-875 15,0 0-213-15,0 0 0 0,-6 53 0 16,10-13 0-16,4 7 0 16,1 0 0-16,-3 3 0 0,-2 2 0 15,-4 1 0-15,-4-2 0 0,-4-1 0 16,1-5 0-16,-1-5 0 0,2-8 0 15,4-10 0-15,0-9-625 0,2-9-2208 16,-2-7-1817-16</inkml:trace>
  <inkml:trace contextRef="#ctx0" brushRef="#br1" timeOffset="184335.92">26405 5229 6875 0,'0'0'4'15,"0"0"632"-15,0 0 41 0,0 0-677 16,48-9 0-16,-3-4 0 0,11-5 0 16,6 0 0-16,4 3 0 0,5-2 0 15,3 7 0-15,-2 1 0 0,-5 6 0 16,-7 3 0-16,-13 1 0 16,-8 5 0-16,-10-2 0 0,-10-1-2486 15,-9-2-2460-15</inkml:trace>
  <inkml:trace contextRef="#ctx0" brushRef="#br1" timeOffset="184599.03">27222 5190 6991 0,'0'0'644'0,"-12"36"-168"16,5-9-395-16,1 6-81 0,4 4 0 15,-2 7 0-15,2 2 0 0,-2 2 0 16,-2 4 0-16,-5-3 0 15,1-1 0-15,-1 0 0 0,1-6 0 16,2-6 0-16,2-8 0 0,6-3 0 16,4-8 0-16,10-3 0 0,9-3 0 15,8-2 0-15,8-4 0 16,9-4 0-16,6-1 0 0,3-5 0 16,-1-4 0-16,-4 1 0 0,-7-1 0 15,-5-2 0-15,-11-4 0 0,-11 3-649 16,-5-5-3429-16</inkml:trace>
  <inkml:trace contextRef="#ctx0" brushRef="#br1" timeOffset="185079.12">28235 5610 6663 0,'0'0'788'0,"0"50"-47"0,0-17-741 15,-4 3 0-15,2-1 0 16,-3-1 0-16,3-4 0 0,2-5 0 16,0-6 0-16,2-5 0 0,5-6 0 15,-3-5 0-15,-2-3-921 0,2-5-2541 0</inkml:trace>
  <inkml:trace contextRef="#ctx0" brushRef="#br1" timeOffset="185234.14">28317 5284 7863 0,'0'0'260'0,"0"0"-191"16,0 0-69-16,0 0 0 0,0 0 0 15,0 0 0-15,0 0 0 0,0 0 0 16,-16 49 0-16,32-28-473 15,7 3-343-15,-6-6-1057 0,1 3-260 0</inkml:trace>
  <inkml:trace contextRef="#ctx0" brushRef="#br1" timeOffset="185529.46">28590 5675 5902 0,'0'0'1377'0,"0"0"-464"15,0 0-913-15,0 0 0 0,0 0 0 16,0 0 0-16,-37-38 0 0,19 32 0 15,-3 3 0-15,-2 3 0 0,7 0 0 16,1 4 0-16,3 3 0 0,3 3 0 16,5 1 0-16,0 2 0 15,4 0 0-15,8 1 0 0,5 2 0 16,5 0 0-16,7 1 0 0,0 0 0 16,4 1 0-16,2 1 0 0,2-1 0 15,-4 2 0-15,-2-2 0 16,-11 0 0-16,-7-3 0 0,-9 1 0 15,-7-2 0-15,-7-1 0 0,-11-2 0 16,-8-1 0-16,-6-3 0 0,-2-3 0 16,-1-4 0-16,7-3 0 0,6-7 0 15,8-8-129-15,9 1-2732 16</inkml:trace>
  <inkml:trace contextRef="#ctx0" brushRef="#br1" timeOffset="186182.57">29715 5192 3001 0,'0'0'1825'15,"0"0"-805"-15,0 0-259 0,0 0 371 16,0 0-679-16,-15 54-453 0,-3-4 0 15,-1 6 0-15,1 3 0 0,3-5 0 16,5 4 0-16,2 1 0 0,-1 1 0 16,3 4 0-16,-2-4 0 15,2-3 0-15,1-5 0 0,3-8 0 16,2-9 0-16,7-10 0 0,3-11-461 16,0-9-1912-16,3-6-188 0</inkml:trace>
  <inkml:trace contextRef="#ctx0" brushRef="#br1" timeOffset="186520.42">29884 5666 7427 0,'0'0'664'15,"0"0"-563"-15,-39-25-101 0,29 25 0 16,-3 2 0-16,-1 8 0 0,-3 5 0 15,-1 4 0-15,-1 7 0 0,7 6 0 16,3 4 0-16,5 4 0 0,4 1 0 16,4-3 0-16,7-4 0 15,3-11 0-15,11-8 0 0,2-8 0 16,4-7 0-16,0-11 0 0,-2-6 0 16,-2-9 0-16,-4-2 0 15,-5-4 0-15,-5-2 0 0,-5 0 0 0,-8 1 0 16,0 0 0-16,-8 2 0 15,-5 2 0-15,1 6 0 0,-3 4 0 16,7 7 0-16,2 6-729 0,2 5-556 16,4 1-415-16</inkml:trace>
  <inkml:trace contextRef="#ctx0" brushRef="#br1" timeOffset="186902.37">30050 5636 7583 0,'0'0'609'0,"0"0"-609"0,0 0 0 16,-13 38 0-16,5-11 0 16,-2 4 0-16,1-2 0 0,9-5 0 15,0 0 0-15,5-3 0 0,5 0 0 16,2-6 0-16,5-2 0 0,1-1 0 16,5-9 0-16,-2-3 0 0,2-3 0 15,-3-11 0-15,-1-3 0 0,-1-4 0 16,-3-3 0-16,-3 1 0 15,-1 1 0-15,-5 5 0 0,-2 7 0 16,-2 4 0-16,-2 5 0 0,0 2 0 16,-2 9 0-16,-2 7 0 0,0 7 0 15,2-2 0-15,4 0 0 16,6-7 0-16,7-2 0 0,7-5 0 16,5-5 0-16,6-3 0 0,0-7 0 15,-2-4 0-15,-4-3 0 0,-6-4 0 16,-7-3 0-16,-5-4 0 0,-7-1 0 15,-2-5 0-15,0-3 0 0,-5-1 0 16,-3-1 0-16,-2 7 0 16,-3 7 0-16,-1 7 0 0,2 9 0 0,-1 6 0 15,5 0-1565-15,4 0-1661 0</inkml:trace>
  <inkml:trace contextRef="#ctx0" brushRef="#br1" timeOffset="188576.86">31470 5027 6763 0,'0'0'772'15,"0"0"-292"-15,0 0-303 0,0 0-177 0,-19 79 0 16,7-14 0-16,1 11 0 15,1 0 0-15,4-6 0 0,4-2 0 16,2-2 0-16,0 0 0 0,0 2 0 16,0 2 0-16,-2-4 0 15,-4-4 0-15,1-8 0 0,1-11 0 16,0-9 0-16,0-13 0 0,0-11-1273 16,2-7-124-16,-8-12-736 0</inkml:trace>
  <inkml:trace contextRef="#ctx0" brushRef="#br1" timeOffset="188716.02">31193 5596 4538 0,'0'0'2237'0,"39"-12"-1585"0,-6 6-48 15,4-1-443-15,1-3-161 0,-3-2 0 16,4-5 0-16,0-6 0 0,7-5 0 16,-1-8 0-16,-3-3 0 0,-11 7-889 15,-7-3-2709-15</inkml:trace>
  <inkml:trace contextRef="#ctx0" brushRef="#br1" timeOffset="189045.18">31699 5192 6026 0,'-18'61'589'0,"-1"2"415"0,0 13-431 16,5-3-573-16,-3 2 0 16,5-1 0-16,2-3 0 0,-1-3 0 15,1-6 0-15,2-5 0 0,0-12 0 16,1-8 0-16,3-14 0 0,2-10 0 15,2-9 0-15,6-8 0 0,9-14 0 16,12-16 0-16,6-8 0 0,4-8 0 16,0 4 0-16,-6 8 0 15,-6 10 0-15,-11 12 0 0,-5 8 0 16,-5 5 0-16,0 3 0 0,0 0 0 16,2 9 0-16,1 6 0 0,1 5 0 15,-2 4 0-15,0 0 0 16,0-2 0-16,-1 2 0 0,-3-3 0 15,0 0 0-15,2-3 0 0,-2-2 0 16,0-3 0-16,0-5 0 0,-2-4 0 16,0-3 0-16,2-1-1381 0,-2-1-488 15,0-13-1089-15</inkml:trace>
  <inkml:trace contextRef="#ctx0" brushRef="#br1" timeOffset="189536.11">31925 5802 7451 0,'0'0'308'0,"0"0"125"0,0 0-433 16,39-8 0-16,-18-4 0 16,-1-3 0-16,3-3 0 0,0-6 0 15,-3-1 0-15,-1-1 0 0,-2 0 0 16,-7-1 0-16,-6 0 0 0,-4 3 0 16,-6 1 0-16,-5 5 0 0,-3 8 0 15,-3 8 0-15,-1 8 0 0,-3 13 0 16,-2 11 0-16,1 8 0 15,-1 3 0-15,4 3 0 0,5-1 0 16,8-3 0-16,6-5 0 0,10-9 0 16,11-6 0-16,6-12 0 0,4-5 0 15,4-7-25-15,-2-9-607 16,-4-6 32-16,0-4 55 0,-9-2-523 16,-3 1 564-16,-5-1 504 0,-1 4 436 15,-5 4 64-15,-4 6-72 0,0 7 229 16,-2 4-201-16,0 2-160 0,2 12-108 15,2 13-120-15,0 7 48 0,0 3 36 16,1-1-132-16,1-10 24 16,2-4-31-16,-2-7-13 0,-2-7 0 15,0-3 0-15,1-5 0 0,-1-2 0 16,2-13 0-16,0-8 0 0,2-10 0 16,-1-2 0-16,-1-1 0 0,2 6 0 15,0 7 0-15,-1 10 0 16,-3 6 0-16,-2 7 0 0,4 6 0 15,2 13 0-15,-2 12 0 0,1 5 0 16,-7 4 0-16,0-1 0 0,-4-6 0 16,-3-2 0-16,-1-2 0 15,4-7-697-15,-2-7-1104 0</inkml:trace>
  <inkml:trace contextRef="#ctx0" brushRef="#br1" timeOffset="191418.13">25219 6640 3309 0,'0'0'2673'0,"-10"58"-1888"0,7-25 159 16,3 3-488-16,0 1-431 0,0 1-25 16,3-1 0-16,-3-1 0 0,0-3 0 15,0-3 0-15,0-5 0 0,0-10 0 16,0-2 0-16,0-7 0 0,0-5 0 15,0 0 0-15,0-2 0 0,0-13 0 16,6-13 0-16,0-11 0 0,4-8 0 16,3-3 0-16,-1 2 0 15,5 1 0-15,1 5 0 0,1 9 0 16,-1 10 0-16,-1 9 0 0,-3 10 0 16,-1 3 0-16,-3 10 0 0,-4 5 0 15,1 6 0-15,-3 2 0 16,-2 1 0-16,0 1 0 0,-2-3 0 15,2-1 0-15,-2-3 0 0,2-5 0 16,-2-2 0-16,2-7 0 0,0-1 0 16,0-3 0-16,6-6 0 15,3-7 0-15,9-13 0 0,1-4 0 16,4-3 0-16,-4 1 0 0,-5 8 0 16,-1 3 0-16,-7 9 0 0,0 6 0 15,-4 6 0-15,0 12 0 0,1 8 0 16,-3 6 0-16,0 6 0 0,-2-1 0 15,2 0 0-15,2-3 0 0,4-3 0 16,0 1 0-16,3-3 0 0,-1-2 0 16,0-2 0-16,-1-6-1081 15,-1-2-2341-15</inkml:trace>
  <inkml:trace contextRef="#ctx0" brushRef="#br1" timeOffset="191700.77">25860 6747 6943 0,'0'0'912'0,"-31"-36"-575"0,16 24-337 0,1 6 0 15,1 4 0-15,1 3 0 0,-3 9 0 16,1 5 0-16,0 7 0 0,1 5 0 16,3 3 0-16,8 1 0 0,2 0 0 15,6 0 0-15,8-6 0 0,7-4 0 16,2-7 0-16,2-3 0 0,-1-9 0 15,1-2 0-15,-2-3 0 0,-7-9 0 16,-1 0 0-16,-7-3 0 0,-4-2 0 16,-2-2 0-16,-2-2 0 15,0 0 0-15,0-1 0 0,-4 2 0 16,0 0 0-16,2-3 0 0,-2 0 0 16,4-3-233-16,0-2-323 0,8 2 56 15,-2 8-1477-15,3 3-520 0</inkml:trace>
  <inkml:trace contextRef="#ctx0" brushRef="#br1" timeOffset="191889.27">25996 6935 6607 0,'0'0'652'0,"0"0"-272"0,0 0 173 16,0 0-553-16,0 0 0 0,0 0 0 15,0 0 0-15,-10-49 0 0,22 15 0 16,3 2 0-16,-1 6 0 0,3 7 0 15,-3 5 0-15,1 5 0 0,-3 3 0 16,0 2 0-16,1-2 0 0,-5 4 0 16,-2-1-545-16,-2 2-1040 0</inkml:trace>
  <inkml:trace contextRef="#ctx0" brushRef="#br1" timeOffset="192139.2">26166 6748 6026 0,'0'0'1013'0,"0"0"140"0,0 0-1153 16,41 1 0-16,-25-8 0 0,3-5 0 16,-2-3 0-16,-5-1 0 15,-2-2 0-15,-3 2 0 0,-7-2 0 16,-2 5 0-16,-9 1 0 0,-5 6 0 16,-3 6 0-16,-6 9 0 0,-2 14 0 15,-2 11 0-15,-2 9 0 0,0 7 0 16,9 1 0-16,9-3 0 0,15-7 0 15,17-7 0-15,18-9 0 0,15-7 0 16,14-10 0-16,8-4 0 0,3-6 0 16,-17-4-461-16,-4-5-1872 0</inkml:trace>
  <inkml:trace contextRef="#ctx0" brushRef="#br1" timeOffset="192963.95">27030 6871 5386 0,'0'0'1056'0,"0"0"-475"0,0 0 455 0,0 0-903 16,0 0-133-16,0 0 0 0,43 26 0 16,-20-26 0-16,6-12 0 15,6-7 0-15,2-5 0 0,0-5 0 16,-2-2 0-16,-6 2 0 0,-6 0 0 16,-6 2 0-16,-11 2 0 0,-6 0 0 15,-2 2 0-15,-13 3 0 0,-7 5 0 16,-7 10 0-16,-6 7 0 0,-5 14 0 15,1 7 0-15,0 11 0 0,4 5 0 16,4 6 0-16,6 4 0 16,10 1 0-16,11-3 0 0,6-5 0 15,17-7 0-15,8-7 0 0,10-9 0 16,4-11 0-16,7-8 0 0,-1-8 0 16,-1-7 0-16,-5-6 0 0,-6-2-173 15,-8-3-567-15,-6 1 272 16,-9 0 87-16,-6 5-19 0,-4 2 396 15,-2 6 4-15,0 5 284 0,-2 5 21 16,2 2 43-16,-2 0 80 0,2 7-320 16,0 7-36-16,0 5 216 15,0 1-140-15,-2-1-12 0,0-3-87 16,-2-2-49-16,2-4 0 0,0-3 0 16,0-4 0-16,2-2 0 0,-2-1 0 15,0-7 0-15,2-8 0 0,6-12 0 16,6-8 0-16,3-4 0 0,5-1 0 15,3 3 0-15,2-1 0 0,2 9 0 16,-2 7 0-16,-5 6 0 0,-7 10 0 16,-5 5 0-16,-4 4 0 15,-2 14 0-15,-2 6 0 0,0 9 0 16,-2 5 0-16,0-1 0 0,0 0 0 16,0 0 0-16,2-5 0 0,6-5 0 15,5-6-113-15,-5-7-1440 16,2-6-1080-16</inkml:trace>
  <inkml:trace contextRef="#ctx0" brushRef="#br1" timeOffset="193335.34">27788 6859 3289 0,'0'0'3233'0,"0"0"-2372"0,38-2-153 15,-20-9-607-15,-1-3-101 0,-7-1 0 16,0-2 0-16,-6-2 0 0,-4-1 0 16,0 1 0-16,-6 0 0 0,-4 0 0 15,-5 5 0-15,-3 5 0 16,-3 7 0-16,1 7 0 0,-1 14 0 15,0 8 0-15,0 9 0 0,1 5 0 16,3 5 0-16,9-1 0 0,6-1 0 16,6-5 0-16,15-9 0 15,10-10 0-15,8-10 0 0,8-10 0 16,3-6-245-16,-1-9-147 0,-3-2-544 16,-5-1 287-16,-6 0 297 0,-10 0-504 15,-9 8-221-15,-5 0-195 0</inkml:trace>
  <inkml:trace contextRef="#ctx0" brushRef="#br1" timeOffset="193506.17">28084 6951 2785 0,'0'0'668'0,"2"35"40"0,2-17 285 16,2-9-501-16,-2-3-92 0,1-3 133 16,-1-3-237-16,0 0 60 15,-2-11 476-15,0-8-703 0,-2-6-129 16,-2-6 0-16,-2-2 0 0,2-3 0 16,2 0 0-16,0 0 0 0,8 1 0 15,2 4 0-15,1 4 0 16,-1 3 0-16,7 3 0 0,-3 4 0 15,7 1 0-15,3 1 0 0,-1 3-1217 16,2-1-244-16</inkml:trace>
  <inkml:trace contextRef="#ctx0" brushRef="#br1" timeOffset="194111.24">28555 6720 4341 0,'0'0'1073'0,"0"0"-321"16,0 0-139-16,0 0-145 15,0 0-88-15,0 0-148 0,-33 14-96 16,2 23-128-16,0 9 44 0,6 1 64 16,7-4-108-16,3-3 5 0,11-4-13 15,6-9-17-15,11-7 17 0,9-12 0 16,7-8-28-16,6-9 28 0,1-12 24 15,-1-6-20-15,-2-5-4 0,-4 0 17 16,-5 0-17-16,-7 1 0 0,-5 8 0 16,-5 6 0-16,-7 8 0 15,0 5 0-15,0 3 0 0,-5 1 0 16,-1 7 0-16,-4 10 0 0,-5 13 0 16,1 11 0-16,2 3 0 0,1 2 0 15,5-3 0-15,0 0 0 16,0 3 0-16,-3 0 0 0,-3 0 0 15,-7-1 0-15,-1-2 0 0,-3-3 0 16,-4-4 0-16,-2-6 0 0,0-5 0 16,0-8 0-16,7-10 0 15,5-8 0-15,7-14 0 0,8-14 0 16,4-11 0-16,8-12 0 0,9-2 0 16,5 4 0-16,5 9 0 0,4 3 0 15,3 5 0-15,-1 1 0 0,-2 3-49 16,-2 2-951-16,-8 9-141 0,-5 1-3265 0</inkml:trace>
  <inkml:trace contextRef="#ctx0" brushRef="#br1" timeOffset="194495.18">28801 6788 7079 0,'0'0'648'0,"0"0"-183"0,-25 43-465 0,11-15 0 16,2 3 0-16,5-4 0 0,7-2 0 15,4-7 0-15,11-4 0 0,4-4 0 16,5-8 0-16,5-4 0 0,2-12 0 16,2-5 0-16,-2-8 0 15,-2-2 0-15,-6-3 0 0,-6 2 0 16,-7 5 0-16,-6 6 0 0,-2 8 0 16,-2 4 0-16,0 6 0 0,-4 3 0 15,0 12 0-15,-4 14 0 0,-1 13 0 16,1 8 0-16,0 3 0 0,-1-2 0 15,1 1 0-15,2 1 0 0,-2-2 0 16,2 1 0-16,-7-1 0 0,-3 0 0 16,-7 3 0-16,-6-2 0 15,-8 3 0-15,-5-4 0 0,-5-3 0 16,-1-9 0-16,-1-13 0 0,3-10 0 16,13-14 0-16,8-7 0 15,11-18 0-15,10-16 0 0,4-12 0 16,14-12 0-16,15-2 0 0,15 5 0 15,9 5 0-15,11 9 0 0,0-2 0 16,-16 15 0-16,-3-4-2638 0</inkml:trace>
  <inkml:trace contextRef="#ctx0" brushRef="#br1" timeOffset="195165.32">29905 6853 5454 0,'0'0'436'0,"0"0"44"0,2-39 681 16,-10 30-725-16,-5 1-211 0,-5 1-225 15,-5 3 0-15,-4 4 0 0,-2 2 0 16,0 9 0-16,2 7 0 0,5 7 0 16,3 5 0-16,5 6 0 0,5-1 0 15,9 1 0-15,13-5 0 0,7-4 0 16,11-7 0-16,7-7 0 0,5-8 0 15,0-8 0-15,3-8 0 0,-7-8 0 16,-4-3 0-16,-10-1 0 0,-8-2 0 16,-9 1 0-16,-8 3 0 15,-6-2 0-15,-5 3 0 0,-1 1 0 16,0 6 0-16,1 6 0 0,3 4 0 16,2 3 0-16,2 4 0 0,2 10 0 15,2 4 0-15,6 7 0 16,4 1 0-16,1 5 0 0,-3 2 0 15,0 6 0-15,-6 4 0 0,-4 3 0 16,-6 3 0-16,-9 1 0 0,-5 2 0 16,-7 0 0-16,-2 2 0 15,-5-1 0-15,-1-6 0 0,0-5 0 16,2-9 0-16,4-11 0 0,6-7 0 16,2-10 0-16,9-7 0 0,4-11 0 15,7-11 0-15,3-12 0 0,9-12 0 16,3-4 0-16,7-4 0 0,3 6 0 15,7 8 0-15,7 6 0 0,3 4 0 16,0 2 0-16,-4 2 0 16,-2 0 0-16,-2 4 0 0,-2 0-429 15,-8 8-1476-15,0 0-476 0</inkml:trace>
  <inkml:trace contextRef="#ctx0" brushRef="#br1" timeOffset="195445.05">30228 6870 7019 0,'0'0'1173'0,"0"0"-1173"16,-23-38 0-16,8 31 0 0,-3 1 0 16,-3 2 0-16,-2 4 0 15,3 3 0-15,1 5 0 0,2 6 0 16,5 4 0-16,2 6 0 0,8 2 0 16,2 1 0-16,4 0 0 0,10 0 0 15,5-5 0-15,4-4 0 0,3-5 0 16,1-5 0-16,-2-4 0 0,2-4 0 15,-2-4 0-15,-4-7 0 0,-5-4 0 16,-4-3 0-16,-3-2 0 0,-7-3 0 16,-2 1 0-16,-6 0 0 15,-5 3 0-15,-3 3 0 0,-1 4 0 16,1 5-185-16,1 3-1692 0,3 2-932 0</inkml:trace>
  <inkml:trace contextRef="#ctx0" brushRef="#br1" timeOffset="195689.9">30325 6987 3261 0,'0'0'3934'16,"0"0"-2937"-16,58-13-997 15,-23-1 0-15,0-6 0 0,-6-1 0 16,0-2 0-16,-4-3 0 0,-7-1 0 16,-3 0 0-16,-11 3 0 0,-6 4 0 15,-9 8 0-15,-7 6 0 0,-3 6 0 16,-4 11 0-16,-2 7 0 0,-2 10 0 15,0 6 0-15,3 0 0 0,3 3 0 16,8-2 0-16,7-3 0 0,10-4 0 16,11-4 0-16,11-7 0 15,9-6 0-15,7-6 0 0,3-5 0 16,3-8 0-16,-3-5-329 0,-10 2-775 16,-2-6-1806-16</inkml:trace>
  <inkml:trace contextRef="#ctx0" brushRef="#br1" timeOffset="195969.98">30773 6818 6619 0,'0'0'644'16,"0"0"44"-16,-29-40-447 0,15 34-241 16,-5 4 0-16,-4 2 0 15,3 0 0-15,-1 4 0 0,5 3 0 16,-1 4 0-16,5 0 0 0,3 4 0 16,5-1 0-16,2 5 0 0,4-1 0 15,7 0 0-15,9-1 0 0,7 1 0 16,12-1 0-16,7-2 0 0,1-1 0 15,5-1 0-15,-3-1 0 0,-3 0 0 16,-7-2 0-16,-12 2 0 0,-17 1 0 16,-12 3 0-16,-19 1 0 15,-12 3 0-15,-9 0 0 0,-11-1 0 16,-5-4 0-16,0-2 0 0,2-3 0 16,8-9 0-16,13-4 0 0,16-5 0 15,11-7-3026-15</inkml:trace>
  <inkml:trace contextRef="#ctx0" brushRef="#br1" timeOffset="196373.35">31441 6439 7199 0,'0'0'24'0,"0"0"828"0,-15 49-735 16,13-7-117-16,2 10 0 15,0 0 0-15,4 0 0 0,3 5 0 16,-1-1 0-16,0 1 0 0,0 0 0 16,-4-2 0-16,-2-1 0 0,-2-6 0 15,-6-4 0-15,-4-8 0 0,-1-9 0 16,1-9 0-16,-1-11 0 0,3-9-1513 15,0-5-332-15,1-8-1521 0</inkml:trace>
  <inkml:trace contextRef="#ctx0" brushRef="#br1" timeOffset="196496.17">31271 6878 4558 0,'0'0'2701'0,"0"0"-1849"16,0 0-771-16,0 0-81 0,0 0 0 15,46-7 0-15,-7 7 0 16,5 0 0-16,-5 0 0 0,-4 0 0 15,0 0 0-15,0-1 0 0,-4 1-1413 16,-6 0-196-16,-4-2-2517 0</inkml:trace>
  <inkml:trace contextRef="#ctx0" brushRef="#br1" timeOffset="196745">31691 6845 6166 0,'0'0'837'0,"0"0"-69"0,0 0-347 15,-48-16-421-15,28 31 0 0,-3 7 0 16,2 8 0-16,3 8 0 0,5-2 0 15,7 1 0-15,8-1 0 0,11-6 0 16,7-3 0-16,9-7 0 0,13-6 0 16,5-7 0-16,9-7 0 15,6-7 0-15,0-9 0 0,-8-8 0 16,-11-5 0-16,-14 0 0 0,-14-2 0 16,-13 1 0-16,-9 2 0 0,-11 3 0 15,-13 6 0-15,-8 2 0 16,-11 6 0-16,-8 1 0 0,15 6-25 15,-9-1-2040-15</inkml:trace>
  <inkml:trace contextRef="#ctx0" brushRef="#br1" timeOffset="197561.41">25581 7940 2633 0,'0'0'1632'0,"0"52"-1035"16,0-23 303-16,2-1-472 0,2-1-160 15,0-5-19-15,0-3-165 0,0-4-8 16,-2-7 68-16,2-3-48 16,-4-3 76-16,0-1 292 0,0 0-136 15,0-1-207-15,-4-4-121 0,-4-9 0 16,-4-6 0-16,-1-6 0 0,3-6 0 15,4-2 0-15,6-2 0 16,0-1 0-16,10 1 0 0,7 3 0 0,3 2 0 16,5 8 0-16,0 3 0 15,0 5 0-15,2 3 0 0,-1 3 0 16,-1 4 0-16,0 3 0 0,-2 2-289 16,-5 6-759-16,-7 0-157 0,-1 0-2076 0</inkml:trace>
  <inkml:trace contextRef="#ctx0" brushRef="#br1" timeOffset="197903.72">25994 7829 4998 0,'0'0'884'0,"-12"-33"353"0,8 22-609 16,1 6-256-16,-1 4-299 0,-2 1-73 15,-4 6 0-15,-9 13 0 0,-4 10 0 16,1 6 0-16,1 7 0 0,7-2 0 16,3-1 0-16,7 0 0 15,4-3 0-15,6-4 0 0,9-7 0 16,7-7 0-16,1-8 0 0,6-6 0 16,2-4 0-16,-2-10 0 0,-2-3 0 15,-2-6 0-15,-7 0 0 0,-7-3 0 16,-3-3 0-16,-6-2 0 0,-2 1 0 15,-2-2 0-15,-4 3 0 0,-2 3 0 16,-1 2 0-16,-1 3 0 16,2 5 0-16,-1 4-281 0,7 2-675 15,0 4-1297-15,2-3-269 0</inkml:trace>
  <inkml:trace contextRef="#ctx0" brushRef="#br1" timeOffset="198207.89">26364 7854 5270 0,'0'0'1409'0,"0"0"-377"0,0 0-551 0,0 0-481 16,-41-4 0-16,16 3 0 15,0 1 0-15,2 1 0 0,5 9 0 16,1 3 0-16,5 7 0 0,4 5 0 16,1 4 0-16,5 3 0 0,4-2 0 15,5 1 0-15,5-3 0 0,4-6 0 16,5-7 0-16,2-6 0 0,2-8 0 15,0-2 0-15,-3-9 0 0,1-5 0 16,-4-4 0-16,-7-4 0 16,-2 0 0-16,-1-3 0 0,-9-2 0 15,0 2 0-15,0-1 0 0,-9 2 0 16,-1 3 0-16,-2 5 0 0,-3 3 0 16,3 4 0-16,-3 4-681 15,7 1-660-15,2 3-2492 0</inkml:trace>
  <inkml:trace contextRef="#ctx0" brushRef="#br1" timeOffset="198730.03">26538 7932 3249 0,'0'0'2293'0,"0"0"-1369"16,0 0-339-16,0 0-389 0,0 0-96 15,-4 42 0-15,10-26 72 0,0 3 308 16,0 3-387-16,-2-2-93 0,2 0 0 15,-1-2 0-15,-1-3 0 0,0-1 0 16,-2-3 0-16,0-4 0 16,0-4 0-16,-2-2 0 0,0-1 0 15,0-4 0-15,0-9 0 0,-2-13 0 16,0-7 0-16,-2-6 0 16,4-3 0-16,2 4 0 0,2-1 0 15,6 1 0-15,1 10 0 0,1 5 0 16,1 8 0-16,-3 8 0 0,-4 4 0 15,-2 3 0-15,0 7 0 16,0 11 0-16,3 8 0 0,-3 10 0 0,0 2 0 16,-4-1 0-16,2-4 0 15,-2-5 0-15,4-1 0 0,-4-8 0 16,2-5 0-16,0-7 0 0,-2-6 0 16,4-1 0-16,1-12 0 0,5-8 0 15,2-6 0-15,1-3 0 0,1-3 0 16,1 6 0-16,-3 1 0 0,0 3 0 15,-1 5 0-15,-5 8 0 0,-4 5 0 16,2 4 0-16,0 0 0 16,5 8 0-16,3 7 0 0,2 3 0 15,1 4 0-15,1 3 0 0,1-3 0 16,-3 3 0-16,-1-1 0 0,-7-4 0 16,0-2 0-16,-6-5 0 15,0-5 0-15,0-2 0 0,0-2 0 16,-2-3 0-16,0-1 0 0,-2-5 0 15,2-1-621-15,0-9-4978 0</inkml:trace>
  <inkml:trace contextRef="#ctx0" brushRef="#br1" timeOffset="199493.42">27371 7714 2453 0,'0'0'1616'0,"0"0"-683"0,0 0 403 0,0 0-615 0,0 0-85 16,-35-17-139-16,33-3-497 0,4-5 0 15,10-5 0-15,5-1 0 0,5 0 0 16,7 0 0-16,4 5 0 0,2 5 0 16,3 4 0-16,-3 9 0 15,-2 7 0-15,-2 4 0 0,-2 9 0 16,-4 7 0-16,-5 7 0 0,-1 6 0 15,-5 8 0-15,-3 8 0 0,-9 5 0 16,-4 4 0-16,-11 2 0 16,-5-2 0-16,-7-1 0 0,-4-4 0 15,-4-1 0-15,-2-6 0 0,0-6 0 16,-1-7 0-16,5-10 0 0,5-10 0 16,3-9 0-16,4-9 0 0,7-9 0 15,4-9 0-15,5-8 0 0,3-5 0 16,0-4 0-16,7-2 0 0,1 5 0 15,2 8 0-15,5 12 0 0,3 13 0 16,3 5 0-16,6 14 0 16,2 10 0-16,0 8 0 0,0 7 0 15,0 2 0-15,2 2 0 0,2 0 0 16,-2-5 0-16,2-4 0 0,-2-6 0 16,-6-7 0-16,-3-6 0 15,-9-8 0-15,-5-3 0 0,-4-7 0 16,0-12 0-16,-4-9 0 0,2 4 0 15,-2-4-3098-15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25:19.85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5077 13656 2965 0,'0'0'1905'0,"0"0"-745"0,0 0-539 16,0 0-57-16,0 0 160 0,0 0-471 15,0 0-253-15,0 0 0 16,-17-6 0-16,13 12 0 0,4 10 0 15,0 15 0-15,4 10 0 0,-2 11 0 16,-2 6 0-16,0 2 0 0,0 1 0 16,0-2 0-16,0-7 0 0,0-6 0 15,2-10 0-15,5-6 0 16,-1-10 0-16,4-6-449 0,-6-6-407 16,3-8-1702-16</inkml:trace>
  <inkml:trace contextRef="#ctx0" brushRef="#br0" timeOffset="355.55">5333 13658 6330 0,'0'0'1125'0,"0"0"-581"15,0 0-351-15,0 0-193 16,-35 34 0-16,29-18 0 0,-2 4 0 15,5 4 0-15,3 7 0 0,0 4 0 16,7 8 0-16,-1 6 0 0,2 5 0 16,2 1 0-16,1-3 0 0,-1-2 0 15,7-10 0-15,-1-6 0 0,5-9 0 16,0-8 0-16,1-11 0 16,3-9 0-16,-2-12 0 0,2-11 0 15,-5-10 0-15,1-5 0 0,-7-6 0 16,-7-2 0-16,-5 3 0 0,-4 0 0 15,-13 3 0-15,-5-1 0 0,-3-1 0 16,-2 4 0-16,2 4 0 16,5 8 0-16,5 8 0 0,9 5 0 15,2 7 0-15,2 3-433 0,0 5-1188 16,2-1-848-16</inkml:trace>
  <inkml:trace contextRef="#ctx0" brushRef="#br0" timeOffset="1826.59">5891 13991 3589 0,'0'0'2821'15,"0"0"-2364"-15,0 53 179 0,-4-31 53 16,2 2-689-16,-2 1 0 0,0 1 0 16,2-3 0-16,2-1 0 15,0-7 0-15,0-4 0 0,0-3 0 16,0-4 0-16,2-3 0 0,0 0 0 15,-2-1 0-15,0 0 0 0,2-5 0 16,-2-8 0-16,6-9 0 0,2-7 0 16,-1-1 0-16,7 0 0 15,-1 7 0-15,1 7 0 0,-2 6 0 16,-1 8 0-16,-1 5 0 0,0 6 0 16,-1 5 0-16,-1 4 0 0,2-3 0 15,1 2 0-15,3-1 0 16,-4-1 0-16,5-3 0 0,1-2 0 15,-5-4 0-15,-1-3 0 0,0-2 0 16,-3-1 0-16,-5-3 0 0,0-3 0 16,4-8 0-16,4-5 0 0,1-5 0 15,-1 4 0-15,-4 5 0 0,0 8 0 16,-2 3 0-16,-1 3 0 16,5 1 0-16,-2 7 0 0,8 4 0 15,-3 7 0-15,5 3 0 0,-5 2 0 16,-1-2 0-16,2 1 0 0,-1-2 0 15,-1 2 0-15,0 2 0 0,5-1 0 16,-9 1 0-16,2 1 0 0,-1-9-565 16,-1 0-6870-16</inkml:trace>
  <inkml:trace contextRef="#ctx0" brushRef="#br0" timeOffset="2954.95">14480 10311 2597 0,'0'0'2517'0,"0"0"-1769"16,0 0-108-16,0 0 349 0,0 0-533 15,0 0-211-15,0 0-245 16,-14-57 0-16,28 30 0 0,3-2 0 16,3 2 0-16,7 2 0 0,-2 4 0 15,-2 2 0-15,2 6 0 0,-5 8 0 16,3 5 0-16,-2 6 0 0,3 10 0 16,-3 5 0-16,-4 5 0 0,-3 6 0 15,-8 1 0-15,1 5 0 0,-7 0 0 16,-7 0 0-16,-3 0 0 0,-4-5 0 15,-7-1 0-15,2-2 0 0,-10-5 0 16,2-1 0-16,-4-5 0 16,5-4 0-16,-1-5 0 0,2-6 0 15,2-4 0-15,7-5 0 0,1-9 0 16,1-5 0-16,8-2 0 16,1-3 0-16,10 4 0 0,5 6 0 15,6 4 0-15,5 8 0 0,6 2 0 16,2 6 0-16,-6 6 0 0,3 7 0 15,-1 3 0-15,-2 4 0 16,2-1 0-16,-2 0 0 0,-3-1 0 16,5-5 0-16,-2-6 0 0,6-6 0 15,-2-7 0-15,-11-3-1265 0,5-6-4654 0</inkml:trace>
  <inkml:trace contextRef="#ctx0" brushRef="#br0" timeOffset="3237.66">15063 10177 8192 0,'0'0'0'0,"-25"-38"0"0,15 30 0 0,-2 4 0 15,-3 4 0-15,3 9 0 0,-7 6 0 16,3 9 0-16,3 5 0 16,-1 9 0-16,3 5 0 0,5 5 0 15,2 0 0-15,4 3 0 0,10-2 0 16,5-8 0-16,5-6 0 0,7-13 0 15,6-9 0-15,9-13 0 16,-1-7 0-16,0-12 0 0,-3-11 0 16,-11-5 0-16,-5-4 0 0,-11-4 0 15,-11-1 0-15,-7-2 0 0,-7 2 0 16,-13-1 0-16,0 7 0 0,-4 11 0 16,8 8 0-16,9 8 0 0,2 6-4063 0</inkml:trace>
  <inkml:trace contextRef="#ctx0" brushRef="#br0" timeOffset="3905.52">15574 10200 5818 0,'0'0'1693'0,"0"0"-1325"0,0 0-136 16,0 0-151-16,10 53-81 0,-4-21 0 15,-4 3 0-15,-2-5 0 0,0 2 0 16,0-2 0-16,0-4 0 16,0 0 0-16,-2-9 0 0,0-5 0 15,-2-5 0-15,4-6 0 0,0-1 0 16,0-1 0-16,6-14 0 0,5-13 0 15,-1-7 0-15,4-7 0 16,1 1 0-16,-3 5 0 0,3 9 0 16,-3 7 0-16,-2 10 0 0,-5 8 0 15,5 4 0-15,-4 9 0 0,4 5 0 16,1 5 0-16,-5 2 0 0,-2-3 0 16,-4 0 0-16,4-2 0 0,-2-6 0 15,-2-2 0-15,4-7 0 0,-4-3 0 16,5 0 0-16,-3-2 0 0,2-11 0 15,8-11 0-15,3-6 0 16,1-3 0-16,3 5 0 0,-3 5 0 16,-3 8 0-16,-3 7 0 0,-6 5 0 15,2 3 0-15,3 4 0 0,-3 8 0 16,6 10 0-16,3 5 0 16,-1 4 0-16,-1-2 0 0,1-4 0 15,7-2 0-15,-5 2 0 0,5 1 0 16,0 3 0-16,1 1 0 0,3 4 0 15,-8-8 0-15,-3-1-5355 0</inkml:trace>
  <inkml:trace contextRef="#ctx0" brushRef="#br0" timeOffset="13711.25">22604 11209 1292 0,'0'0'436'0,"0"0"2426"15,0 0-2178-15,0 0-28 0,0 0 185 16,0 0-537-16,0 0-88 0,0 0 64 16,0 0-200-16,-12 21 52 0,12-18 108 15,-3 0-168-15,3-1-24 0,0-2 1 16,0 0-49-16,0-5 0 15,5-7 0-15,1-14 0 0,2-8 0 16,2-10 0-16,9-7 0 0,0-5 0 16,5-12 0-16,10-10 0 0,7-11 0 15,13-6 0-15,12-6 0 16,10-2 0-16,15 2 0 0,8 5 0 16,7 7 0-16,-1 15 0 0,-6 7 0 15,-5 10 0-15,-14 9 0 0,-10 6 0 16,-12 9 0-16,-12 6 0 0,-13 3 0 15,-6 3 0-15,-11 1 0 0,-5 1 0 16,-7-3 0-16,-4 1 0 16,0-4 0-16,-2-1-365 0,-2 6-2176 15,-3-3-1853-15</inkml:trace>
  <inkml:trace contextRef="#ctx0" brushRef="#br0" timeOffset="14393.37">24464 9349 6230 0,'0'0'801'0,"0"0"7"0,0 0-455 15,0 0-353-15,0 0 0 0,0 0 0 16,5 59 0-16,-1-19 0 16,0 5 0-16,2 0 0 0,-4 3 0 15,-2 5 0-15,-2 0 0 0,-8 4 0 16,-3-6 0-16,-1-4 0 0,3-11 0 16,3-11 0-16,4-11 0 15,2-8 0-15,2-6-1365 0,0-1-384 16,2-16-616-16</inkml:trace>
  <inkml:trace contextRef="#ctx0" brushRef="#br0" timeOffset="14641.21">24171 9314 5142 0,'0'0'392'0,"0"0"240"0,-2-36 669 15,2 30-633-15,-2 2-611 16,2-1-57-16,0 3 0 0,4-2 0 0,10 2 0 16,17-2 0-16,11 2 0 15,13 2 0-15,5-1 0 0,-2 1 0 16,0 0 0-16,4 0 0 0,4 0 0 16,-4 0 0-16,-4 0 0 0,-16 0 0 15,-13-1-2030-15</inkml:trace>
  <inkml:trace contextRef="#ctx0" brushRef="#br0" timeOffset="15618.7">25004 9710 5254 0,'0'0'824'0,"0"0"405"0,0 0-577 16,0 0-419-16,0 0-233 0,-39-9 0 15,18 27 0-15,-2 8 0 0,0 4 0 16,5 6 0-16,1 2 0 16,1 6 0-16,-1 3 0 0,9 2 0 15,-2-2 0-15,6-2 0 0,4-9 0 16,6-7 0-16,6-6 0 0,7-8 0 16,6-6 0-16,3-6 0 0,1-5 0 15,0-8 0-15,0-3 0 0,-6-4 0 16,-6-1 0-16,-7-1 0 0,-10 1 0 15,-4 3 0-15,-11 2 0 16,-5 4 0-16,-1 8 0 0,-2 1 0 16,-2 6 0-16,5 6 0 0,-1 2 0 15,5 4 0-15,3 0 0 0,5-1 0 16,6-1 0-16,2-4-381 16,2-4-747-16,2-2-1894 0</inkml:trace>
  <inkml:trace contextRef="#ctx0" brushRef="#br0" timeOffset="15959.32">25347 9826 6202 0,'0'0'789'0,"0"0"3"0,-19-32-383 15,15 22-409-15,0 0 0 0,0 1 0 16,2 4 0-16,-6-1 0 0,-3 6 0 15,-7 6 0-15,-3 8 0 0,-6 12 0 16,0 6 0-16,0 10 0 16,3 3 0-16,7 3 0 0,7 1 0 15,10-4 0-15,8-5 0 0,11-5 0 16,14-9 0-16,8-5 0 16,5-10 0-16,1-7 0 0,1-6 0 15,-5-7 0-15,-8-8 0 0,-8-3 0 16,-12-5 0-16,-11-1 0 0,-4-5 0 15,-13-1 0-15,-3-5 0 0,-7-2 0 16,-4 0 0-16,0 5 0 16,0 1 0-16,7 5 0 0,7 7 0 15,5 3-201-15,2 5-2040 0</inkml:trace>
  <inkml:trace contextRef="#ctx0" brushRef="#br0" timeOffset="16410.11">25864 9620 4570 0,'0'0'1888'0,"0"0"-323"0,0 0-1396 0,0 0-169 16,0 0 0-16,0 0 0 0,0 0 0 15,37-18 0-15,-6 16 0 0,4-2 0 16,0 2 0-16,-6 2 0 0,0 0 0 16,-2 2 0-16,-4 1 0 15,-5-1 0-15,-3 0 0 0,-7 2 0 16,-4-3 0-16,-2 3-2214 0,-2 1-407 0</inkml:trace>
  <inkml:trace contextRef="#ctx0" brushRef="#br0" timeOffset="16592.27">25853 9760 6947 0,'0'0'96'0,"0"0"996"0,0 0-1035 15,0 0-57-15,0 0 0 0,54-2 0 16,-19-3 0-16,3 0 0 16,1 3 0-16,0 2 0 0,5 0 0 15,9 0 0-15,7 0 0 0,6-5 0 16,-14 0-1738-16,-2-2-2812 0</inkml:trace>
  <inkml:trace contextRef="#ctx0" brushRef="#br0" timeOffset="17221.24">26837 9475 2301 0,'0'0'3125'0,"0"0"-2165"16,0 0-271-16,-29-49 215 0,29 26-691 15,9 0-213-15,3-3 0 0,5 1 0 16,5 3 0-16,5 3 0 16,2 3 0-16,2 3 0 0,2 4 0 15,2 5 0-15,-1 4 0 0,-6 3 0 16,1 10 0-16,-2 5 0 0,-4 6 0 16,-4 7 0-16,-7 5 0 0,-6 7 0 15,-4 1 0-15,-4 2 0 0,-6-2 0 16,-2 0 0-16,-7-3 0 0,-4 1 0 15,-3-2 0-15,-7-1 0 0,2-6 0 16,-4-2 0-16,2-7 0 16,4-9 0-16,2-7 0 0,4-8 0 15,7-7 0-15,3-9 0 0,3-11 0 16,4-9 0-16,2-7 0 0,2 3 0 16,6 2 0-16,5 11 0 15,3 10 0-15,-4 10 0 0,3 7 0 16,-1 5 0-16,1 10 0 0,-1 8 0 15,2 4 0-15,1 3 0 0,3-1 0 16,3 2 0-16,4-5 0 16,6-1 0-16,4-4 0 0,6-4 0 15,3-5 0-15,-1-5 0 0,-10-2-741 16,-6-5-1996-16</inkml:trace>
  <inkml:trace contextRef="#ctx0" brushRef="#br0" timeOffset="17766.04">27857 9482 5590 0,'0'0'844'0,"0"0"421"0,0 0-772 0,0 0-493 0,0 0 0 15,-15-38 0-15,-6 34 0 0,-5 3 0 16,-1 2 0-16,0 8 0 16,4 5 0-16,0 2 0 0,5 4 0 15,3 0 0-15,5 3 0 0,4-1 0 16,6-3 0-16,10 0 0 0,7-3 0 16,5-3 0-16,7 0 0 15,6 1 0-15,1 0 0 0,-1 2 0 16,-4-2 0-16,-7 0 0 0,-3-1 0 15,-8-1 0-15,-7 0 0 0,-6-1 0 16,0-1 0-16,-11 1 0 16,-1 2 0-16,-9-4 0 0,-3 2 0 15,-3-1 0-15,-2-6 0 0,2-1 0 16,2-3 0-16,2-6 0 0,5-5 0 16,5 0 0-16,5 1 0 0,4 0 0 15,4 7-197-15,0 0-1456 0,0 0-3673 0</inkml:trace>
  <inkml:trace contextRef="#ctx0" brushRef="#br0" timeOffset="20586.61">22625 12131 2120 0,'0'0'909'0,"0"0"-621"15,0 0-96-15,0 0 72 0,0 0-144 16,0 0-52-16,-33 9 4 0,26-6-12 16,1-1 96-16,0-1 421 0,2 0-133 15,-4 2-56-15,5-2 308 0,1 0-279 16,0-1-77-16,-2 0 268 15,4 0-312-15,0 0-119 0,0-4-177 16,8-4 0-16,9-7 0 0,14-13 0 16,15-7 0-16,13-9 0 0,18-5 0 15,10 0 0-15,14-6 0 0,17 0 0 16,10-3 0-16,15-2 0 0,10 4 0 16,0 3 0-16,-3 3 0 0,1 11 0 15,-6 9 0-15,-4 5 0 0,-9 9 0 16,-12 1 0-16,-11 3 0 15,-24 3 0-15,-10 2 0 0,-24 3 0 16,-18 0 0-16,-12 3 0 0,-11-1 0 16,-6-1 0-16,-4-4 0 0,0 1-853 15,-10-14-3653-15</inkml:trace>
  <inkml:trace contextRef="#ctx0" brushRef="#br0" timeOffset="26755.68">25368 10993 2461 0,'0'0'1336'0,"0"0"-615"0,12-35 475 16,-10 29-544-16,0 3-223 0,-2 0 347 15,0 0-364-15,0 2-203 0,0-1-209 16,0 2 0-16,2 1 0 0,0 7 0 15,3 7 0-15,1 10 0 16,-2 8 0-16,-2 7 0 0,-2 3 0 16,-4 2 0-16,-9 2 0 0,-1 2 0 15,-5 1 0-15,-3 0 0 16,1-1 0-16,0-4 0 0,5-3 0 16,1-5 0-16,7-8 0 0,0-3 0 15,4-6 0-15,-1-4 0 0,3-4 0 16,0-3 0-16,2-4 0 15,0-1 0-15,0-1 0 0,6 2 0 16,9 1 0-16,10 2 0 0,14 2 0 16,11-2 0-16,5 2 0 0,5-2 0 15,2-5 0-15,0 0 0 0,-6-3 0 16,-4-5 0-16,-13-3 0 0,-4-8 0 16,-14 2 0-16,-9-6-2050 0</inkml:trace>
  <inkml:trace contextRef="#ctx0" brushRef="#br0" timeOffset="32846.57">25932 11608 4922 0,'0'0'1028'0,"0"0"141"16,0 0-525-16,0 0-280 0,0 0-299 16,19 34-65-16,-13-3 0 0,-2 7 0 15,-4 2 0-15,0 2 0 0,-4 1 0 16,-2 3 0-16,-5 0 0 15,3 1 0-15,-2-4 0 0,3-3 0 0,1-6 0 16,4-11 0-16,0-5 0 16,2-11-81-16,0-5-951 0,0-2-181 15,2-10-2553-15</inkml:trace>
  <inkml:trace contextRef="#ctx0" brushRef="#br0" timeOffset="33093.79">25926 11494 5406 0,'0'0'732'0,"2"-50"-143"0,10 27 215 16,7 3-552-16,8 5-64 0,8 2 33 16,2 6-221-16,4 2 0 0,1 5 0 15,-1 5 0-15,-6 6 0 0,-10 8 0 16,-8 4 0-16,-11 6 0 0,-8 4 0 15,-13 2 0-15,-7 1 0 0,-7 1 0 16,-4-4 0-16,-1-1 0 16,6-8 0-16,3-5 0 0,8-9 0 15,7-6 0-15,8-7 0 0,8-14 0 16,2-1-1173-16,7-8-1597 0</inkml:trace>
  <inkml:trace contextRef="#ctx0" brushRef="#br0" timeOffset="33531.58">26612 11206 4854 0,'0'0'1644'15,"0"0"-895"-15,35 4 163 0,-8-10-879 16,4-2-33-16,2-2 0 0,0-1 0 16,0 0 0-16,0 2 0 0,-4 2 0 15,-4 2 0-15,-2 3 0 0,-7 2 0 16,-7 0 0-16,-5 2 0 0,-4 3-1101 15,0 2-520-15,-10 3-536 0</inkml:trace>
  <inkml:trace contextRef="#ctx0" brushRef="#br0" timeOffset="33714.28">26658 11359 6599 0,'0'0'636'0,"0"0"-52"0,0 0-211 0,45 24-373 15,-24-18 0-15,4-2 0 0,-1 1 0 16,5 1 0-16,6-2 0 16,1 0 0-16,7-1 0 0,2-3 0 15,-9-1-1702-15,-1-6-1355 0</inkml:trace>
  <inkml:trace contextRef="#ctx0" brushRef="#br0" timeOffset="34397.49">27914 11004 2201 0,'0'0'1284'15,"0"0"-804"-15,0 0-100 16,29-39 389-16,-25 31-349 0,-1 2 0 16,-1 2 337-16,-2-3-197 0,-9-4 8 15,-3-3-215-15,-5-5-353 16,-5 1 0-16,-1 2 0 0,0 5 0 0,3 2 0 16,-7 5 0-16,2 4 0 15,0 5 0-15,0 8 0 0,0 4 0 16,5 7 0-16,3 2 0 15,5 5 0-15,6 3 0 0,6 2 0 0,14 2 0 16,11 0 0-16,8 1 0 0,6 0 0 16,3-4 0-16,-1 1 0 15,-4-2 0-15,-6-1 0 0,-12-2 0 16,-9-1 0-16,-8-3 0 0,-6-1 0 16,-6-3 0-16,-7-2 0 0,-6-6 0 15,1-3 0-15,-5-1 0 0,-2-9 0 16,0-2 0-16,2-9 0 15,4-9 0-15,7-6 0 0,5-9 0 16,5-5 0-16,6-6 0 0,8 2 0 16,11 1 0-16,6 2 0 0,8 1 0 15,0 2 0-15,0 2 0 16,-4 5 0-16,-4 2 0 0,-4 5 0 16,-5 3 0-16,-1 4 0 0,-3 3 0 15,-2 3 0-15,5 1-833 0,-7 4-1276 16,2 1-1213-16</inkml:trace>
  <inkml:trace contextRef="#ctx0" brushRef="#br0" timeOffset="34692.25">28311 11036 8192 0,'0'0'0'0,"-31"-46"0"0,15 24 0 15,-3 8 0-15,-2 5 0 0,3 9 0 16,-3 6 0-16,-4 12 0 0,1 9 0 15,-3 7 0-15,2 5 0 16,6 9 0-16,7 3 0 0,8 3 0 16,6-4 0-16,14-5 0 0,9-8 0 15,8-6 0-15,7-7 0 0,1-10 0 16,0-7 0-16,1-7 0 0,-3-9 0 16,-6-10 0-16,-6-6 0 15,-7-6 0-15,-7-6 0 0,-11-1 0 16,-4-4 0-16,-8-2 0 0,-9-1 0 15,-2 2 0-15,-2 6 0 0,7 11 0 16,1 11 0-16,11 8-1049 0,2 3-1312 16</inkml:trace>
  <inkml:trace contextRef="#ctx0" brushRef="#br0" timeOffset="35079.43">29093 11229 5678 0,'0'0'1625'0,"0"0"-736"0,-40-29-889 0,20 29 0 16,-3 6 0-16,4 7 0 0,1 6 0 16,5 1 0-16,3 6 0 0,2 0 0 15,6 2 0-15,4 1 0 0,6-3 0 16,4-2 0-16,5-4 0 0,4-6 0 15,1-4 0-15,5-9 0 0,2-5 0 16,0-10 0-16,0-4 0 16,-4-7 0-16,-9 6 0 0,-1-5-1421 0</inkml:trace>
  <inkml:trace contextRef="#ctx0" brushRef="#br0" timeOffset="35280.51">29194 10777 7699 0,'0'0'493'0,"0"0"-493"0,-23 56 0 16,11-17 0-16,4 8 0 15,1 2 0-15,5 7 0 0,0 5 0 16,2 1 0-16,0 4 0 0,2 0 0 16,0-3 0-16,5-5 0 0,1-10 0 15,6-11 0-15,3-14-353 0,-3-10-2296 16,-3-11-2077-16</inkml:trace>
  <inkml:trace contextRef="#ctx0" brushRef="#br0" timeOffset="35474.4">29374 11043 5286 0,'0'0'1617'0,"0"0"-913"15,-11 36-228-15,9-8-367 16,-2 7-109-16,0 1 0 0,0 3 0 16,0 1 0-16,-2-1 0 0,-1-1 0 15,1-1 0-15,-2-4 0 0,0-5 0 16,-3-5 0-16,3-9-1033 0,0-8-2461 0</inkml:trace>
  <inkml:trace contextRef="#ctx0" brushRef="#br0" timeOffset="35955.86">29434 10847 6274 0,'0'0'593'0,"0"0"67"0,16-43-224 15,-1 28-276-15,5 1-91 0,1 2-69 16,2 3 0-16,2 6 0 15,-5 3 0-15,-1 7 0 0,-3 6 0 16,-5 8 0-16,-9 2 0 0,-2 8 0 0,0-1 0 16,-8 2 0-16,-1-2 0 15,-3-1 0-15,-1-3 0 0,3-5 0 16,0-1 0-16,-3-4 0 0,7-5 0 16,0-4 0-16,0-3 0 0,2-3 0 15,0 0 0-15,-1-1 0 0,-1 0 0 16,2-1 0-16,2 0 0 0,2-1 0 15,0 2 0-15,0 3 0 16,8 9 0-16,1 0 0 0,1 4 0 16,4 1 0-16,3 2 0 0,6 4 0 15,6 3 0-15,4 2 0 0,0 0 0 16,-6 1 0-16,-7 0 0 0,-9 1 0 16,-11 0 0-16,-2-4 0 15,-11 1 0-15,-10-2 0 0,-1 0 0 16,-9-6 0-16,-5-1 0 0,-5-4 0 15,-3-4 0-15,-3-2 0 16,1-6 0-16,1-2 0 0,-1-2 0 16,5-3 0-16,-1-2 0 0,15 1-1686 15,5-3-2423-15</inkml:trace>
  <inkml:trace contextRef="#ctx0" brushRef="#br1" timeOffset="54430.19">20727 16680 2925 0,'0'0'2773'16,"0"0"-1692"-16,0 0-485 0,0 0 221 16,0 0-817-16,0 0 0 0,0 0 0 15,0 0 0-15,0 0 0 0,-21 19 0 16,21-27 0-16,7-13 0 16,3-17 0-16,4-10 0 0,3-7 0 15,4 0 0-15,-1 4 0 0,1 3 0 16,-5 5 0-16,3 9 0 0,-7 13 0 15,-3 8 0-15,-7 9 0 16,-2 4 0-16,0 1 0 0,0 5 0 16,0 4 0-16,0 6 0 0,6 6 0 15,0 4 0-15,2 5 0 16,3 1 0-16,-1 3 0 0,0 1 0 16,3-1 0-16,-3-6 0 0,5-3 0 15,-5-4 0-15,-4-4 0 0,5-6 0 16,-7-4 0-16,0-5 0 0,-4-2 0 15,2-3 0-15,2-9 0 0,-2-1-2370 16,-2-12-1284-16</inkml:trace>
  <inkml:trace contextRef="#ctx0" brushRef="#br1" timeOffset="54753.59">20820 16355 5038 0,'0'0'1605'0,"0"0"-737"0,0 0-232 0,0 0-591 15,2-53-45-15,4 17 0 0,7-7 0 16,-5-3 0-16,0-3 0 0,-2-2 0 16,1 2 0-16,-3 5 0 0,0 6 0 15,-2 7 0-15,-2 7 0 0,0 6 0 16,-2 4-269-16,0 1-363 16,2 2-1041-16,0 1-768 0</inkml:trace>
  <inkml:trace contextRef="#ctx0" brushRef="#br1" timeOffset="55252.58">20928 15423 5986 0,'0'0'1501'0,"0"0"-796"16,0 0-705-16,-38-4 0 0,24 13 0 16,-1 4 0-16,1 4 0 0,-1 5 0 15,5 6 0-15,2 5 0 0,0 5 0 16,1 6 0-16,1 2 0 0,4-2 0 16,2-2 0-16,4-10 0 15,7-10 0-15,9-8 0 0,1-10 0 16,4-5 0-16,2-10 0 0,-1-9 0 15,1-6 0-15,-4-5 0 0,-8-2 0 16,-3 1 0-16,-8 2 0 0,-4 2 0 16,-2 1 0-16,-4 5 0 0,-5 7 0 15,-3 5 0-15,0 7 0 0,-7 3 0 16,2 6-669-16,1 5-408 0,3 0-1028 16,1 0-296-16</inkml:trace>
  <inkml:trace contextRef="#ctx0" brushRef="#br1" timeOffset="55436.38">20574 15992 2613 0,'0'0'3169'0,"0"0"-1932"0,27-34-64 0,4 19-1173 16,4 2 0-16,4 6 0 15,7 6 0-15,-5 1 0 0,3 7 0 16,-5 2 0-16,-4-2 0 0,2-1 0 15,-2-6 0-15,-2-5 0 0,-2-2 0 16,-4-8-2058-16</inkml:trace>
  <inkml:trace contextRef="#ctx0" brushRef="#br1" timeOffset="56085.41">19073 12081 6402 0,'0'0'641'0,"0"0"463"16,-37 35-1059-16,29-11-45 0,0 2 0 16,3 0 0-16,3-1 0 0,2-1 0 15,0 1 0-15,0 0 0 16,-4 0 0-16,0-2 0 0,-2 0 0 15,2-6 0-15,-2-2 0 0,1-6 0 0,-1-4 0 16,6-3-261-16,0-3-115 16,-2-10-584-16,2-12 163 0,0-1-159 15,0-4-1730-15</inkml:trace>
  <inkml:trace contextRef="#ctx0" brushRef="#br1" timeOffset="56257.54">19067 12037 3273 0,'0'0'1117'16,"0"0"-289"-16,0 0 685 0,10 41-761 15,1-18-280-15,-1 2-235 16,0 1-237-16,1 0 0 0,3-1 0 16,3-1 0-16,-1-5 0 0,5-4 0 15,0-3 0-15,-5-2 0 0,1-3 0 16,-7-4 0-16,0-2 0 0,-3-1-1093 16,-5-1-492-16,-2-12-872 0</inkml:trace>
  <inkml:trace contextRef="#ctx0" brushRef="#br1" timeOffset="56552.4">18945 11576 2597 0,'0'0'3521'16,"0"0"-2772"-16,0 0-81 0,-14 46-11 16,14-13-657-16,4 8 0 0,6 1 0 15,-4 0 0-15,5-1 0 0,-1-1 0 16,5-2 0-16,-5-2 0 15,-2-5 0-15,2-4-97 0,-5-9-835 0,3-6-1757 16</inkml:trace>
  <inkml:trace contextRef="#ctx0" brushRef="#br1" timeOffset="56944.32">18920 11300 4374 0,'0'0'660'16,"-10"-36"-68"-16,4 26 0 0,0 7 229 15,-9 3-261-15,3 9-208 0,-7 7-111 16,1 8-241-16,3 5 0 15,7 5 0-15,2 1 0 0,6 2 0 0,4-4 0 16,6-3 0-16,5-5 0 16,3-9 0-16,3-6 0 0,-1-7 0 15,5-6 0-15,2-8 0 16,-4-8 0-16,-2-6 0 0,-1-1 0 16,-3-4 0-16,-7 0 0 0,-6 1 0 15,0 3 0-15,-8 4 0 0,0 5 0 16,-6 3 0-16,-3 4 0 0,-5 3 0 15,-5 2 0-15,2 3 0 16,-3 2 0-16,-10 0 0 0,10 1-1646 16,-5 2-1051-16</inkml:trace>
  <inkml:trace contextRef="#ctx0" brushRef="#br1" timeOffset="57659.01">11328 15882 1364 0,'0'0'136'15,"23"-41"192"-15,-9 15-208 0,-4 2 1565 16,-3 5-180-16,1 5-573 0,-6 8 41 15,-2 5 176-15,-10 1-1149 16,-1 10 0-16,-5 10 0 0,-5 10 0 16,4 9 0-16,1 4 0 0,1 2 0 15,5-2 0-15,4-2 0 0,2 0 0 16,2-3 0-16,2-5 0 16,0-7 0-16,0-7 0 0,2-10 0 15,2-4 0-15,2-5-369 0,4-12-1188 16,1 1 117-16,-1-12-517 0</inkml:trace>
  <inkml:trace contextRef="#ctx0" brushRef="#br1" timeOffset="57829.12">11344 15856 5050 0,'0'0'1224'0,"0"0"-527"0,0 0 255 16,0 0-683-16,0 0-269 16,48-7 0-16,-32 23 0 0,5 7 0 15,4 5 0-15,-4 2 0 0,1 4 0 16,-1-1 0-16,-7 1 0 0,3-7 0 15,-3-4 0-15,-1-9 0 16,-3-7 0-16,-6-7-1013 0,3-5-276 16,-7-3 69-16,4-9-2278 0</inkml:trace>
  <inkml:trace contextRef="#ctx0" brushRef="#br1" timeOffset="58137.42">11375 15897 2829 0,'0'0'1156'0,"0"0"-375"15,0 0 955-15,7-58-739 16,-7 23-417-16,-7-4-467 0,3-6-113 16,-6-7 0-16,-3-5 0 0,-1-5 0 15,2 1 0-15,1 5 0 0,7 10 0 16,4 10 0-16,6 11 0 16,-2 5 0-16,3 8-69 0,-7 5-1255 15,4 0-889-15</inkml:trace>
  <inkml:trace contextRef="#ctx0" brushRef="#br1" timeOffset="58557.82">11303 14996 2821 0,'0'0'2345'16,"-23"-37"-1501"-16,9 21 225 15,3 6-377-15,-5 4-271 0,6 6-421 16,-5 11 0-16,5 4 0 0,4 9 0 15,-1 7 0-15,7 2 0 0,0 1 0 16,11 3 0-16,-1-1 0 0,7-4 0 16,3-7 0-16,1-8 0 0,6-8 0 15,0-8 0-15,0-7 0 0,-3-8 0 16,-7-4 0-16,-3-3 0 0,-7-2 0 16,-3-1 0-16,-4 1 0 15,-9 0 0-15,-1 2 0 0,2 3 0 16,-3 5 0-16,3 7 0 0,-2 6 0 15,4 7 0-15,-5 14-1225 0,1 1-124 16,-2 6-1364-16</inkml:trace>
  <inkml:trace contextRef="#ctx0" brushRef="#br1" timeOffset="58791.01">11088 15548 5458 0,'0'0'1341'0,"0"0"52"16,0 0-1393-16,0 0 0 0,0 0 0 16,50-13 0-16,-13-6 0 15,12-6 0-15,3-2 0 0,4 1 0 16,-6 5 0-16,-5 2 0 0,-12 6 0 15,-8 2-3662-15</inkml:trace>
  <inkml:trace contextRef="#ctx0" brushRef="#br1" timeOffset="59519.31">12163 12023 1984 0,'0'0'140'0,"0"0"1581"0,0 0-944 16,0 0-53-16,0 0-424 0,0 0-124 15,0 0 12-15,0 0-104 16,0 0-16-16,0-29 32 0,0 28 20 16,0 1 44-16,0 0 165 0,0 0-117 15,0 0 28-15,0 0 128 0,0 0-144 16,0 0 16-16,0 0-207 0,-4 2-33 15,4 0 0-15,-6 1 0 16,1 5 0-16,-1 5 0 0,-4 12 0 16,4 9 0-16,-5 7 0 0,1 9 0 15,0 0 0-15,-1 2 0 0,1-2 0 16,0-4 0-16,-1-3 0 0,5-14 0 16,6-5 0-16,0-13 0 0,0-9 0 15,6-8-805-15,1-1-448 16,7-18-2440-16</inkml:trace>
  <inkml:trace contextRef="#ctx0" brushRef="#br1" timeOffset="59755.01">12217 12029 2673 0,'0'0'2681'0,"0"0"-700"0,0 0-1124 15,0 0-857-15,0 0 0 16,4 58 0-16,2-26 0 0,4 0 0 16,5-5 0-16,-3-2 0 0,7-6 0 15,-3-1 0-15,1-5 0 0,-1-6 0 16,-1-1 0-16,-9-5-401 0,0-1-1932 16,-2-2-496-16</inkml:trace>
  <inkml:trace contextRef="#ctx0" brushRef="#br1" timeOffset="60048.74">12031 11393 2853 0,'0'0'2069'0,"0"0"-489"15,0 0-991-15,0 0-209 0,6 59 276 16,6-14-591-16,3 5-65 0,-5-1 0 16,5-6 0-16,-3-3 0 0,4-1 0 15,5-4 0-15,-6-4 0 0,-5-3 0 16,2-4-269-16,-3-7-795 15,-3-5-1882-15</inkml:trace>
  <inkml:trace contextRef="#ctx0" brushRef="#br1" timeOffset="60407.03">11874 11671 3681 0,'0'0'3030'0,"0"0"-2578"0,0 0-208 0,49-11 541 0,-18 0-785 15,4-1 0-15,-2 1 0 0,3 0 0 16,-5-1 0-16,-5-1-17 0,1 1-1139 15,-6 2-249-15,-5-1-3373 0</inkml:trace>
  <inkml:trace contextRef="#ctx0" brushRef="#br1" timeOffset="60854.75">11996 11140 4402 0,'0'0'1396'16,"0"0"-491"-16,0 0-141 0,0 0-39 16,-34-29-725-16,16 32 0 0,1 13 0 15,1 9 0-15,1 6 0 0,5 6 0 16,10 2 0-16,4 1 0 0,6-1 0 16,7-4 0-16,4-9 0 0,5-10 0 15,6-12 0-15,3-9 0 0,-2-14 0 16,-2-4 0-16,-4-6 0 15,-11-2 0-15,-6 2 0 0,-5 1 0 16,-5 7 0-16,-7 3 0 0,-7 2 0 16,-3 5 0-16,3 1 0 0,-3 3 0 15,3 1 0-15,-3 5-205 16,7-1-1019-16,0-2-2938 0</inkml:trace>
  <inkml:trace contextRef="#ctx0" brushRef="#br1" timeOffset="61987.66">18993 11665 3621 0,'0'0'0'0</inkml:trace>
  <inkml:trace contextRef="#ctx0" brushRef="#br1" timeOffset="62269.57">18647 11967 5202 0,'0'0'804'0,"0"0"549"15,0 0-717-15,0 0-439 0,0 0-197 16,60-42 0-16,-14 7 0 0,6-12 0 16,10-4 0-16,-2 2 0 0,-3 4 0 15,-11 12-349-15,-3 3-2528 0</inkml:trace>
  <inkml:trace contextRef="#ctx0" brushRef="#br1" timeOffset="74884.63">15338 10911 2993 0,'0'0'1641'0,"0"0"-685"0,0 0-104 0,0 0 277 15,0 0-601-15,0 0-435 0,0 0-93 16,0 0 0-16,0 0 0 0,-2 2 0 16,2 11 0-16,0 9 0 0,0 4 0 15,0 3 0-15,0 1 0 0,0 2 0 16,0 3 0-16,0 5 0 0,0 3 0 15,-4 3 0-15,2 1 0 0,-7 2 0 16,3 0 0-16,0 1 0 16,-2-2 0-16,-3-3 0 0,5-4 0 15,2-8 0-15,-2-3 0 16,6-10 0-16,-2-6 0 0,2-6 0 0,0-5 0 16,0-3 0-16,2-5 0 15,-2-9 0-15,4-15 0 0,-4-11 0 16,0-9 0-16,-4-6 0 0,4 0 0 15,-2 1 0-15,2 4 0 16,0 5 0-16,2 7 0 0,4 7 0 0,4 6 0 16,-5 3 0-16,1 2 0 15,-2 0 0-15,2 2 0 0,-6-1 0 16,4-2 0-16,-4 0 0 0,0-2 0 16,0-1 0-16,0 0 0 0,0 3 0 15,0 4 0-15,0 8 0 0,0 3 0 16,0 5 0-16,0 0 0 0,0 1 0 15,4 2 0-15,-4 9 0 16,2 8 0-16,-2 4 0 0,0 5 0 16,0-1 0-16,0 0 0 0,0 1 0 15,0 3 0-15,-2 1 0 0,-2 2 0 16,4 1 0-16,0 0 0 16,-4 0 0-16,4 0 0 0,-2-1 0 15,-2 0 0-15,4-4 0 0,-4-2 0 16,4-1 0-16,-2-4 0 0,2-4 0 15,0-5 0-15,0-5 0 0,-4-4 0 16,4-4 0-16,0-2 0 16,0-7 0-16,0-11 0 0,0-19 0 15,0-8 0-15,-5-13 0 0,5-3 0 16,-2 3 0-16,-2 0 0 0,4 8 0 16,0 6 0-16,0 8 0 0,0 7 0 15,0 6 0-15,4 2 0 0,-4 5 0 16,2 5 0-16,-2 3 0 0,0 4 0 15,0 3 0-15,0 1 0 16,0 0 0-16,0 1 0 0,0 5 0 16,0 7 0-16,0 10 0 0,0 5 0 15,0 5 0-15,0 2 0 16,0 2 0-16,0 4 0 0,-2 3 0 16,2 3 0-16,-4-1 0 0,4 0 0 15,-4-3 0-15,4-2 0 0,0-3 0 16,0-4 0-16,0-3 0 0,4-4 0 15,0-2 0-15,-2-3 0 16,3-3 0-16,-1-1 0 0,2-5 0 16,-2 1 0-16,-2-2 0 0,2-1 0 15,0 1 0-15,-2-3 0 0,-2 2 0 16,0-1 0-16,0 1 0 0,0-1 0 16,0 0 0-16,0-3 0 0,0 3 0 15,5-1 0-15,-5 4 0 0,0 0 0 16,0-3 0-16,4-2 0 15,-4 2 0-15,0 1 0 0,2 3 0 16,-2 0 0-16,0 2 0 0,0-2 0 16,0 1 0-16,-2 0 0 0,-2 1 0 15,4-1 0-15,0 1 0 16,0 2 0-16,0-2 0 0,0 3 0 16,0 0 0-16,0 2 0 0,0 0 0 15,0 2 0-15,-5 1 0 0,3 1 0 16,-2 1 0-16,0 0 0 0,2 1 0 15,-2-4 0-15,0 2 0 0,2-2 0 16,2 1 0-16,-4 1 0 16,4-1 0-16,0 0 0 0,0-2 0 15,0 3 0-15,4-1 0 0,-4 1 0 16,2 0 0-16,-2 1 0 0,0 0 0 16,4 1 0-16,-4 0 0 0,0 0 0 15,0 4 0-15,0 0 0 16,0 1 0-16,0 2 0 0,0-2 0 15,0 0 0-15,0 0 0 0,4 1 0 16,-2-1 0-16,2 0 0 0,0-3 0 16,-2 3 0-16,-2-3 0 0,5 2 0 15,-5 2 0-15,0-2 0 16,4 2 0-16,-2 1 0 0,-2-1 0 16,0 1 0-16,0 0 0 0,0 2 0 15,4-1 0-15,-2 2 0 0,-2-2 0 16,2 0 0-16,0 2 0 15,-2 0 0-15,0-1 0 0,4 0 0 16,-2 2 0-16,-2 2 0 0,0 1 0 16,0 1 0-16,0 0 0 0,0-1 0 15,0 1 0-15,5 0 0 0,-5 1 0 16,0-2 0-16,0 2 0 0,0-3 0 16,4 0 0-16,-4-1 0 0,0-1 0 15,2 1 0-15,-2 1 0 16,0 0 0-16,0 1 0 0,0 2 0 15,4-2 0-15,-4 0 0 0,4 1 0 16,-2-4 0-16,2 0 0 0,-4 0 0 16,4 1 0-16,-2-1 0 15,-2 0 0-15,5 0 0 0,-5 3 0 16,0-1 0-16,0 0 0 0,0 1 0 16,0-2 0-16,0 0 0 15,0 1 0-15,0-1 0 0,0 0 0 16,0 0 0-16,0 0 0 0,0-1 0 15,0 1 0-15,0-3 0 0,0 2 0 16,0-1 0-16,0-1 0 0,0-2 0 16,0 0 0-16,0 1 0 0,0-4 0 15,0 1 0-15,0 1 0 0,0-1 0 16,-5 1 0-16,5 2 0 0,0-1 0 16,0 2 0-16,0-1 0 15,-2 0 0-15,2-3 0 0,-4 0 0 16,4 0 0-16,0 1 0 0,-4-1 0 15,4-2 0-15,0 2 0 0,-2 1 0 16,2-1 0-16,-4 2 0 16,4 1 0-16,0 0 0 0,0 0 0 15,0 0 0-15,0 0 0 16,0-1 0-16,0-1 0 0,0 0 0 16,0 0 0-16,0-1 0 0,-4 1 0 15,4-3 0-15,0 1 0 0,-2 1 0 16,-2-3 0-16,4 1 0 0,-5-2 0 15,5 1 0-15,0-1 0 0,-2-1 0 16,2-1 0-16,0 1 0 0,0 1 0 16,0 0 0-16,0 3 0 0,-4-1 0 15,4-1 0-15,0-1 0 0,-2-1 0 16,2-2 0-16,0-1 0 16,-2-1 0-16,2-3 0 0,0 1 0 15,0-3 0-15,0-1 0 0,0 1 0 16,0-3 0-16,0-2 0 15,0-1 0-15,0-2 0 0,0-3 0 16,0 0 0-16,-2-4 0 0,2 3 0 16,0 0 0-16,0 0 0 0,0-2 0 15,0 2 0-15,0 0 0 16,0 1 0-16,0 1 0 0,-4 1 0 16,4 4 0-16,0 2 0 0,-2 2 0 15,2-1 0-15,0-2 0 0,0-5 0 16,0-1 0-16,0-2 0 0,2-5 0 15,-2 1 0-15,4-1 0 0,-2 0 0 16,-2-6 0-16,0-6 0 0,0-5 0 16,0-8 0-16,-6 0 0 0,0 1 0 15,1 9 0-15,5 4 0 0,-2 6 0 16,2 2 0-16,-4-3 0 16,4-1 0-16,0 0 0 0,0 0 0 15,0-4 0-15,-4-1 0 0,4-1 0 16,-2-1 0-16,-2 1 0 15,4 2 0-15,-4 3 0 0,4 3 0 16,0-1 0-16,0-2 0 0,0-3 0 16,0-2 0-16,4 0 0 0,0 2 0 15,-2 3 0-15,-2 0 0 0,4-3 0 16,-4-2 0-16,4-2 0 16,-4 0 0-16,0 0 0 0,-4-3 0 15,4-2 0-15,-6 1 0 0,2-3 0 16,0-1 0-16,-2-1 0 0,6 0 0 15,-5 0 0-15,3 0 0 0,-2-1 0 16,0 2 0-16,-2 1 0 0,2-1 0 16,-2 3 0-16,-5 0 0 0,5 2 0 15,0 0 0-15,-2-1 0 0,1 1 0 16,3-2 0-16,4 3 0 16,-2-2 0-16,2-1 0 0,0 1 0 15,2-2 0-15,-2 3 0 0,0 0 0 16,0 2 0-16,0 0 0 0,0 2 0 15,0-1 0-15,0 0 0 16,0-2 0-16,0-1 0 0,4-1 0 16,-4-4 0-16,7 0 0 0,-3-5 0 15,2 0 0-15,2-2 0 0,-2-1 0 16,1 2 0-16,-1 0 0 16,-2 1 0-16,-4 2 0 0,6 0 0 15,-6 0 0-15,0 0 0 0,4 1 0 16,-4-1 0-16,0 0 0 0,4 1 0 15,-4-1 0-15,0 1 0 0,0 0 0 16,0 0 0-16,0 1 0 0,2 1 0 16,-2-1 0-16,5 1 0 0,-5 0 0 15,6-1 0-15,-2 1 0 0,-4 1 0 16,6 0 0-16,-6 3 0 0,4 2 0 16,-4 0 0-16,0 3 0 15,0 0 0-15,4 2 0 0,-4 1 0 16,0 4 0-16,0 0 0 0,0 2 0 15,0-1 0-15,0 0 0 16,0-1 0-16,0 0 0 0,-4-4 0 16,4 3 0-16,0-2 0 0,0-2 0 15,0-3 0-15,0-1 0 0,0-2 0 16,0 0 0-16,0 3 0 0,0-1 0 16,0 2 0-16,0 0 0 15,0-1 0-15,0-3 0 0,0 1 0 16,4-1 0-16,-4-1 0 0,0 0 0 15,2-1 0-15,-2-2 0 0,0 0 0 16,0-1 0-16,0 1 0 0,0 0 0 16,0-2 0-16,0 2 0 0,0 0 0 15,0-3 0-15,0 4 0 0,0-3 0 16,0 2 0-16,0-1 0 0,0 1 0 16,0-1 0-16,-2 4 0 15,2-1 0-15,-4 0 0 0,4 0 0 16,0-2 0-16,0 1 0 0,0-3 0 15,0 1 0-15,0-2 0 0,4-3 0 16,-4 0 0-16,2 2 0 0,-2-2 0 16,0 0 0-16,0 2 0 15,0 0 0-15,-2 1 0 0,-2-2 0 16,4 2 0-16,-4-2 0 0,4 0 0 16,-2-1 0-16,2 1 0 0,0-3 0 15,0-2 0-15,0 0 0 16,2-1 0-16,-2 0 0 0,4-1 0 15,-4 0 0-15,4 2 0 0,-4-1 0 16,2 1 0-16,-2 1 0 0,5 0 0 16,-5 2 0-16,0-2 0 0,0 2 0 15,0 1 0-15,-5 0 0 0,3 3 0 16,-2-2 0-16,4 2 0 0,-4 0 0 16,2 0 0-16,2 0 0 0,-4 0 0 15,0 0 0-15,4 0 0 0,-2-1 0 16,2-1 0-16,-4 5 0 15,4-3 0-15,0 1 0 0,0 0 0 16,0 1 0-16,4 0 0 0,-2 0 0 16,-2 1 0-16,0-2 0 0,0 2 0 15,0-2 0-15,-2-1 0 16,-2 0 0-16,-1-1 0 0,5 0 0 16,0-3 0-16,0 0 0 0,0-2 0 15,0-2 0-15,0 2 0 0,0-2 0 16,0 1 0-16,5 0 0 0,-5-1 0 15,0 0 0-15,0-1 0 16,-5 1 0-16,5 1 0 0,-2 0 0 16,-2 0 0-16,0 0 0 0,2 2 0 15,-2-2 0-15,4-1 0 0,-2 0 0 16,2-2 0-16,-2-1 0 0,2-2 0 16,-2 1 0-16,-2 1 0 0,4 0 0 15,-2-1 0-15,-3-1 0 0,5 4 0 16,-4-2 0-16,4 2 0 15,0-1 0-15,0 1 0 0,-2 0 0 16,2-2 0-16,-4 0 0 0,4 1 0 16,-4-3 0-16,4-1 0 0,-2 0 0 15,-2 0 0-15,4 1 0 0,0-2 0 16,0 1 0-16,0-2 0 16,0 3 0-16,-4 0 0 0,4 0 0 15,0 4 0-15,-2 0 0 0,2 1 0 16,-5 1 0-16,5 2 0 0,-4 1 0 15,4 1 0-15,-2 2 0 0,2 0 0 16,-4 2 0-16,4 2 0 0,0 0 0 16,-2 3 0-16,2 4 0 15,-2 3 0-15,2 5 0 0,-2 2 0 16,2 4 0-16,0 1 0 0,-4 5 0 16,4 11 0-16,0 12 0 0,-2 10 0 15,-2 7 0-15,4 4 0 0,-5 2 0 16,5 1 0-16,-2 4 0 0,2 1 0 15,0 3 0-15,2 2 0 16,3 2 0-16,1 1 0 0,4 0 0 16,5-2 0-16,-3 0 0 0,2-2 0 15,3 0 0-15,-1 2 0 0,-1-1 0 16,-5 2 0-16,1 0 0 16,-5 1 0-16,2 0 0 0,-6-1 0 15,4-1 0-15,-6-4 0 0,0-1 0 16,0 1 0-16,0-3 0 0,0 2 0 15,0-1 0-15,0 0 0 16,0 0 0-16,0-2 0 0,-2-2 0 16,2 1 0-16,0-1 0 0,-4 0 0 15,4-2 0-15,0 2 0 0,0-2 0 16,0 1 0-16,0-2 0 0,0-2 0 16,4 0 0-16,-4-3 0 0,2 0 0 15,-2 0 0-15,0 1 0 16,-2 1 0-16,-2 2 0 0,2 0 0 15,0 2 0-15,-4 2 0 0,0 0 0 16,1 1 0-16,-1 0 0 0,2-1 0 16,-2-2 0-16,0-1 0 15,-3 0 0-15,7 0 0 0,-2 0 0 16,0 0 0-16,2-3 0 0,-2 2 0 16,4-3 0-16,0 1 0 0,0-1 0 15,-2-1 0-15,2-1 0 16,-2 1 0-16,0 0 0 0,-2 1 0 15,4 0 0-15,0-1 0 0,0 3 0 16,0-2 0-16,0 0 0 0,0-1 0 16,0-1 0-16,0-1 0 0,0-3 0 15,0-3 0-15,0 0 0 0,0 0 0 16,0-1 0-16,0 1 0 0,0-2 0 16,0-1 0-16,0 1 0 15,4 0 0-15,-2-1 0 0,0 1 0 16,0-1 0-16,-2-2 0 0,4-1 0 15,-2-2 0-15,-2-3 0 16,4-1 0-16,-4-1 0 0,4-2 0 16,-2 2 0-16,-2-2 0 0,5 1 0 15,-5-1 0-15,0 0 0 0,4 1 0 16,-4 1 0-16,0 0 0 16,0 0 0-16,0-1 0 0,0 1 0 15,0-2 0-15,0-1 0 0,0 1 0 16,0-3 0-16,0 0 0 0,-4 0 0 15,4 0 0-15,0 0 0 0,0-1 0 16,-5 0 0-16,5 1 0 0,0-2 0 16,0 1 0-16,-2 1 0 0,2-3 0 15,0 3 0-15,0 0 0 0,0-1 0 16,2 3 0-16,3-2 0 16,-1 1 0-16,-2 0 0 0,-2 0 0 15,0 1 0-15,0 0 0 0,0-1 0 16,0 0 0-16,0-1 0 15,0 1 0-15,-2-3 0 0,2 0 0 16,0 1 0-16,0-4 0 0,0 4 0 16,2-2 0-16,-2 1 0 0,4 1 0 15,-4 1 0-15,0 0 0 16,0-1 0-16,4-2 0 0,-4 0 0 16,0-2 0-16,0 0 0 0,0-1 0 15,0 0 0-15,2-1 0 0,-2-1 0 16,4 2 0-16,-4 1 0 0,4 5 0 15,-4 0 0-15,2 0 0 0,-2-5 0 16,0 1 0-16,0-3 0 0,0-3 0 16,0-1 0-16,0-1 0 0,0 4 0 15,0 0 0-15,0 2 0 0,0 0 0 16,0 1 0-16,-2 0 0 16,2-1 0-16,-4 3 0 0,4-2 0 15,0-4 0-15,0 0 0 0,0-1 0 16,0 1 0-16,0-2 0 15,0 0 0-15,0 2 0 0,0 1 0 16,4 3 0-16,-4 1 0 0,2 3 0 16,-2-3 0-16,0 1 0 0,5-2 0 15,-5-2 0-15,0-3 0 16,0-4 0-16,0-1 0 0,0-3 0 16,0-1 0-16,-5-1 0 0,-1-10 0 15,2 2 0-15,-6-28-1734 0</inkml:trace>
  <inkml:trace contextRef="#ctx0" brushRef="#br1" timeOffset="78304.66">15543 11557 2144 0,'0'0'1477'0,"0"0"-540"15,0 0 415-15,0 0-607 16,0 0-153-16,0 0 212 0,0 0-663 16,0 0-141-16,-2-44 0 0,14 12 0 15,9-6 0-15,6-8 0 0,12-4 0 16,8-10 0-16,13-8 0 0,13-11 0 15,20-7 0-15,14-2 0 0,17 0 0 16,15 3 0-16,14 5 0 16,8 3 0-16,-2 6 0 0,-2 4 0 15,-10 5 0-15,-15 5 0 0,-14 7 0 16,-15 6 0-16,-16 6 0 0,-23 10 0 16,-12 4 0-16,-25 9 0 0,-11 6 0 15,-9 4 0-15,-5 3 0 0,-2 0 0 16,-9-1 0-16,-1 1 0 0,-2-1 0 15,1 0 0-15,5 2-1249 16,8-5-2897-16</inkml:trace>
  <inkml:trace contextRef="#ctx0" brushRef="#br1" timeOffset="79048.25">15611 11232 1840 0,'0'0'3058'0,"0"0"-1982"0,0 0-447 16,0 0 219-16,41-34-484 0,-26 22-88 15,-3 1-175-15,-4 3-101 0,-6 2 0 16,3 2 0-16,-1 2 0 0,-2 0 0 16,-2 1 0-16,0 0 0 15,0 1 0-15,0 7 0 0,0 9 0 16,-11 8 0-16,1 7 0 0,-6 1 0 15,1-3 0-15,-1-4 0 0,3-1 0 16,3-3 0-16,-1-3 0 16,7-4 0-16,0-2 0 0,4-5 0 15,4 1 0-15,11-2 0 0,1 2 0 16,5-1 0-16,-4 1 0 0,3-3 0 16,1 1 0-16,6-3 0 0,4-1 0 15,6-2 0-15,8-7 0 0,11-6 0 16,0-6 0-16,14-8 0 0,-18 4-401 15,4-7-2800-15</inkml:trace>
  <inkml:trace contextRef="#ctx0" brushRef="#br1" timeOffset="79591.72">17790 9531 3381 0,'0'0'2333'0,"0"0"-1012"0,0 0-697 0,0 0-91 0,0 0-533 16,0 0 0-16,2 38 0 0,2-6 0 15,-4 2 0-15,0 4 0 0,4 0 0 16,-4 3 0-16,4 0 0 0,-2 1 0 15,2-1 0-15,-2-3 0 0,-2-1 0 16,2-5 0-16,-2-6 0 16,0-6 0-16,0-8 0 0,0-6-517 15,0-5-2236-15,-4-7-1429 0</inkml:trace>
  <inkml:trace contextRef="#ctx0" brushRef="#br1" timeOffset="79822.5">17465 9538 4005 0,'0'0'597'0,"0"0"195"0,-33 12 356 16,29-11-707-16,12-1 23 0,25-12-96 16,19-6 9-16,18-5-377 0,15-2 0 15,-2 2 0-15,-1 2 0 0,-7 4 0 16,-11 2 0-16,-13 7 0 0,-13 4 0 15,-11 4 0-15,-11 0 0 0,-8 8 0 16,-3 2 0-16,-5 3 0 0,-5-1-2254 16,-1-5-1083-16</inkml:trace>
  <inkml:trace contextRef="#ctx0" brushRef="#br1" timeOffset="80164.32">18116 9567 6102 0,'0'0'665'0,"0"0"760"16,0 0-1425-16,0 0 0 0,0 0 0 16,0 0 0-16,0 0 0 0,0 0 0 15,4 64 0-15,-8-17 0 0,0 3 0 16,-2 0 0-16,4 1 0 0,-2 1 0 15,-2-2 0-15,-3-1 0 0,3-7 0 16,6-7 0-16,0-7 0 16,0-12 0-16,10-1 0 0,1-6 0 15,3-3 0-15,7-4 0 0,2-2 0 16,8 0 0-16,2-2 0 16,8-5 0-16,4 0 0 0,3-3 0 15,2 0 0-15,-5 0 0 0,-6-2 0 16,-6-1 0-16,-8 3 0 0,-10 0 0 15,-7-2-857-15</inkml:trace>
  <inkml:trace contextRef="#ctx0" brushRef="#br1" timeOffset="81204.71">18652 9703 2409 0,'0'0'3897'0,"0"0"-3080"0,0 0 79 16,0 0-723-16,0 0-173 15,0 0 0-15,0 0 0 0,0 0 0 16,0 0 0-16,14-7 0 0,7 11 0 15,2 1 0-15,-3 2 0 0,-3 2 0 16,1 2 0-16,-5-1 0 16,1 1 0-16,-1-3 0 0,-3-2 0 15,-2-1-49-15,-2-3-935 0,1-2-1826 0</inkml:trace>
  <inkml:trace contextRef="#ctx0" brushRef="#br1" timeOffset="81403.82">18610 9902 5578 0,'0'0'1029'0,"0"0"-341"0,0 0-160 15,0 0-159-15,0 0-369 0,31 8 0 16,-10-4 0-16,6 2 0 0,-6-1 0 16,5-2 0-16,3 0 0 15,-2-3 0-15,4-6-1113 0,-8-1-676 16,4-6-1104-16</inkml:trace>
  <inkml:trace contextRef="#ctx0" brushRef="#br1" timeOffset="81947.08">19071 9657 4798 0,'0'0'936'0,"0"0"-132"16,0 0 393-16,0 0-809 0,-25-39-319 16,25 10-69-16,11-2 0 15,-1-2 0-15,11 1 0 0,2-1 0 16,5 1 0-16,3 2 0 0,0 8 0 15,-8 5 0-15,0 9 0 0,-9 5 0 16,1 3 0-16,-5 9 0 16,1 5 0-16,1 8 0 0,-4 9 0 15,-2 5 0-15,-1 3 0 0,-5 5 0 16,0 3 0-16,-5 2 0 0,-5 2 0 16,-4-1 0-16,-3 0 0 0,-4-4 0 15,-1-1 0-15,-3-5 0 0,-2-3 0 16,0-4 0-16,2-9 0 0,3-8 0 15,5-10 0-15,3-6 0 0,7-9 0 16,3-13 0-16,4-7 0 16,4-10 0-16,5-6 0 0,5-2 0 15,7 5 0-15,2 6 0 0,1 15 0 16,-1 10 0-16,-4 11 0 0,-3 13 0 16,-3 10 0-16,-5 9 0 15,2 5 0-15,3 1 0 0,-1 1 0 16,5-4 0-16,1-3 0 0,5-1 0 15,0-5 0-15,1-3 0 16,3-6 0-16,2-5-145 0,-6-6-2300 0,-4-6-336 16</inkml:trace>
  <inkml:trace contextRef="#ctx0" brushRef="#br1" timeOffset="82226.98">19638 9569 8095 0,'0'0'97'0,"0"0"-97"0,-52-18 0 15,27 18 0-15,4 4 0 0,-1 3 0 16,-3 5 0-16,8 3 0 16,1 10 0-16,1 5 0 0,9 12 0 15,2 11 0-15,4 5 0 0,8 2 0 16,9-4 0-16,6-7 0 0,12-10 0 16,2-11 0-16,0-13 0 15,7-10 0-15,-5-8 0 0,-2-12 0 16,-6-11 0-16,-4-7 0 0,-11-6 0 15,-1-4 0-15,-13-3 0 0,-4-1 0 16,-13-1 0-16,-9 2 0 0,-5 4 0 16,-6 5 0-16,2 7 0 15,4 5 0-15,8 7 0 0,9 5-1093 16,7 6-776-16,7-5-1601 0</inkml:trace>
  <inkml:trace contextRef="#ctx0" brushRef="#br1" timeOffset="82722.64">20210 9759 6659 0,'0'0'1068'0,"-37"-44"-603"0,16 28-465 0,3 8 0 16,-1 7 0-16,1 1 0 15,1 11 0-15,3 6 0 0,3 6 0 16,3 7 0-16,6 3 0 0,2 5 0 15,0 2 0-15,8-1 0 0,2-3 0 16,3-7 0-16,8-7 0 0,-3-8 0 16,1-8 0-16,1-6 0 15,1-13 0-15,2-6 0 0,-9 0-1742 16,-3-6-1003-16</inkml:trace>
  <inkml:trace contextRef="#ctx0" brushRef="#br1" timeOffset="82909.45">20278 9399 7215 0,'0'0'88'0,"0"0"500"0,0 0-287 16,-8 60-301-16,-2-19 0 15,0 10 0-15,5 0 0 0,1-1 0 16,2 2 0-16,0 5 0 0,-2 4 0 16,2-1 0-16,0-2 0 15,2-7 0-15,4-9 0 0,0-15-469 16,2-13-1128-16,1-8-4213 0</inkml:trace>
  <inkml:trace contextRef="#ctx0" brushRef="#br1" timeOffset="83126.89">20376 9642 3901 0,'0'0'308'0,"-5"48"49"0,1-17 515 15,0 2-352-15,0 3 16 0,2 0 257 16,0 2-305-16,0-1-71 16,-2-5-417-16,2-7 0 0,0-5 0 15,2-8 0-15,-2-5 0 0,2-6 0 16,0-2 0-16,0-10 0 0,0-10-553 16,-5-7-1020-16,5 1 21 15,0-2-393-15</inkml:trace>
  <inkml:trace contextRef="#ctx0" brushRef="#br1" timeOffset="83575.38">20427 9351 6627 0,'0'0'396'0,"0"0"8"0,0 0 288 15,46-9-619-15,-34 5-73 0,5 1 0 16,-1 3 0-16,-1 3 0 0,3 6 0 15,-5 7 0-15,1 3 0 0,-1 3 0 16,-3 3 0-16,0 0 0 0,-4 0 0 16,-6 0 0-16,-8-2 0 15,-4 0 0-15,-7 1 0 0,1-5 0 16,-1 0 0-16,0-3 0 0,3-4 0 16,1-1 0-16,5-4 0 15,4-5 0-15,4-1 0 0,0-1 0 16,2 0 0-16,0 0 0 0,0 0 0 15,4 3 0-15,2 0 0 0,2 3 0 16,5 5 0-16,5 4 0 16,3 3 0-16,0 1 0 0,3 0 0 15,1-2 0-15,2-2 0 0,2 3 0 16,-4-1 0-16,-7 2 0 0,-7 1 0 16,-11 1 0-16,-4 5 0 0,-17-1 0 15,-6 3 0-15,-4 1 0 0,-8-4 0 16,-7-3 0-16,5-3 0 0,2-8 0 15,2-4 0-15,3-6 0 16,6-3 0-16,-1-9 0 0,10 3-349 16,5-9-5870-16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28:22.3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11634 5750 4402 0,'0'0'260'0,"0"0"-28"16,0 0 216-16,0 0-80 15,0 0-12-15,0 0 181 0,0 0-381 16,0 0-92-16,8-5 56 0,11 2-16 16,5-1 48-16,-3 3 108 0,2 0-68 15,2 1-76-15,-3 0-24 0,7 0-52 16,-2 0 20-16,4 0 32 15,6 0-92-15,5 0 28 0,5-4 24 16,11-1-40-16,10-1-8 0,7-2 41 16,10 1-45-16,8-3 0 0,8 1 0 15,8 1 0-15,3 0 0 0,4 3 0 16,2 0 0-16,-1 4 0 0,-1-1 0 16,0 0 0-16,4 1 0 0,0 1 0 15,2-1 0-15,-2 1 0 16,0-4 0-16,-9 1 0 0,-5-3 0 15,-7 0 0-15,-4 0 0 0,-17 0 0 16,-13 1 0-16,-8 3 0 0,-9 2 0 16,-13 0-365-16,-4 5-219 15,-10-1 132-15,-15 2-689 0,0-2-216 16,-12-3-639-16</inkml:trace>
  <inkml:trace contextRef="#ctx0" brushRef="#br0" timeOffset="3401.85">23879 7158 4430 0,'0'0'616'0,"0"0"-452"0,0 0-136 15,0 0 8-15,0 0 36 0,0 0 32 16,0 0 124-16,52 14 100 0,-13-22-200 16,7-3 8-16,12 0 112 0,0 1-123 15,14 1-33-15,9 0-12 0,12 2-72 16,12-1 8-16,17 1-4 15,8 1-8-15,13 1-4 0,12 1 28 16,6 4-28-16,9 0 52 0,1 0 104 16,3 4-72-16,-3-2 20 0,-5 2 4 15,-5-1-100-15,-12 0-8 0,-9-1 0 16,-9-2-68-16,-16 0-128 0,-32 0-973 16,-13-6-900-16</inkml:trace>
  <inkml:trace contextRef="#ctx0" brushRef="#br0" timeOffset="12669.76">4221 8691 2653 0,'0'0'0'16,"0"0"1664"-16,0 0-947 0,0 0-257 16,15-35-40-16,-15 28 221 15,0-4-289-15,0 2-108 0,0-3 120 16,0-1-200-16,-9-3-16 0,1 0 80 15,-2 1-108-15,-5 1-103 0,3 2-17 16,-3-2 0-16,-3 0 0 0,1-2 0 16,-3-1 0-16,-3 1 0 0,-4-1 0 15,-4 2 0-15,-4-1 0 0,-2 2 0 16,-3 1 0-16,-1 3 0 16,2 1 0-16,4 0 0 0,-1 1 0 15,3 1 0-15,0 1 0 0,0 0 0 16,6 3 0-16,-4 1 0 0,6 0 0 15,5 2 0-15,1 0 0 0,3 3 0 16,1-1 0-16,-1 4 0 0,-3 0 0 16,2 3 0-16,1 2 0 15,-7 3 0-15,0 4 0 0,3 0 0 16,-3 2 0-16,2 3 0 0,5 1 0 16,-7 3 0-16,5 1 0 15,1 2 0-15,-4 0 0 0,5 4 0 16,-5-2 0-16,3 0 0 0,1 0 0 15,5 0 0-15,-5-2 0 0,5 3 0 16,-1 2 0-16,3 1 0 0,-3 3 0 16,1 1 0-16,0 2 0 0,3-1 0 15,1 1 0-15,2 0 0 0,4 0 0 16,2-2 0-16,4-2 0 16,8-3 0-16,7 1 0 0,2-3 0 15,10 4 0-15,2-2 0 0,8 1 0 16,0-4 0-16,3 0 0 0,3-2 0 15,5-5 0-15,6-3 0 16,-4-3 0-16,2-4 0 0,3-1 0 16,3-5 0-16,0-2 0 0,3-1 0 15,-3-5 0-15,-2-1 0 16,2-1 0-16,0-8 0 0,-5-6 0 16,1-6 0-16,0-4 0 0,-4-9 0 15,0-5 0-15,1-8 0 0,-9-2 0 16,-3-6 0-16,-12-2 0 0,-8-2 0 15,-6-2 0-15,-7 1 0 0,-6 0 0 16,0 1 0-16,-4 3 0 0,-10 1 0 16,0 1 0-16,-11 3 0 0,-4 4 0 15,-2 6 0-15,-4 7 0 0,0 6 0 16,-4 3 0-16,0 5 0 16,-6 3 0-16,-1 2 0 0,-1 2 0 15,-1 4 0-15,-1-1-521 0,10 4-828 16,0 1-3205-16</inkml:trace>
  <inkml:trace contextRef="#ctx0" brushRef="#br0" timeOffset="15748.39">14259 8950 6038 0,'0'0'464'0,"0"0"77"16,0 0-345-16,0 0-4 15,0 0 200-15,0 0-172 0,0 0-71 16,27-33-149-16,16 33 0 0,13 0 0 15,29 1 0-15,14 5 0 16,13-1 0-16,18 5 0 0,10 0 0 16,5 1 0-16,-10 1 0 0,-18 1 0 15,-24-8 0-15,-31-2-1954 0,-18-14-4184 0</inkml:trace>
  <inkml:trace contextRef="#ctx0" brushRef="#br0" timeOffset="30119.14">5060 11348 2172 0,'0'0'805'0,"0"0"-177"0,0 0-552 0,0 0 136 16,0 0 321-16,0 0-153 0,0 0 68 15,0 0 140-15,-20-30-336 16,34 24-12-16,9 2 129 0,8 0-209 15,6 2-20-15,4 1 52 0,1 1-128 16,5 0-16-16,7 1-4 0,4 2-40 16,4 2-4-16,12 1 0 0,5 0 8 15,6 1-8-15,8-1 0 0,4-1 0 16,10-2 0-16,5-3 0 16,4-1 8-16,6-4-8 0,8-3 8 15,0 0 0-15,9-4-8 0,1 0 36 16,1-1 40-16,-3 2 28 0,-5 2-8 15,-7 2-84-15,-13 4-12 0,-7 3 0 16,-15 0-20-16,-9 4-76 0,-18 5-292 16,-8 0-216-16,-19-2-477 15,-10-1-2573-15</inkml:trace>
  <inkml:trace contextRef="#ctx0" brushRef="#br0" timeOffset="53219.7">2100 12453 3005 0,'0'0'1977'0,"0"0"-1157"15,-18-38-100-15,7 33 325 0,-7 2-649 16,-1 1-167-16,0 2-229 0,1 3 0 16,-3 3 0-16,3 1 0 0,1 2 0 15,0 1 0-15,3 3 0 16,-3 0 0-16,5 1 0 0,0 2 0 16,3-1 0-16,3 0 0 0,4 1 0 15,2 2 0-15,2-3 0 0,6 3 0 16,7 1 0-16,6-1 0 0,1 2 0 15,9-2 0-15,5-2 0 0,5 4 0 16,-2-2 0-16,0 3 0 16,-3 0 0-16,-10-1 0 0,-5 4 0 15,-11-1 0-15,-8 5 0 0,-6 0 0 16,-12 1 0-16,-5 0 0 0,-10 0 0 16,0-3 0-16,-2-4 0 0,2-1 0 15,0-8 0-15,-2-3 0 16,4-4 0-16,4-5 0 0,7-1 0 15,-1-2 0-15,11-4 0 0,4 1-329 16,4-1-315-16,14-2-737 0,3-1-520 16,3-5-1080-16</inkml:trace>
  <inkml:trace contextRef="#ctx0" brushRef="#br0" timeOffset="53494.68">2474 12791 6675 0,'0'0'528'16,"-43"-2"461"-16,20 2-989 0,3 0 0 0,3 5 0 16,0 2 0-16,1 2 0 15,6 3 0-15,-1 5 0 0,7 3 0 16,-2 7 0-16,4 0 0 0,0 4 0 16,4-3 0-16,8 0 0 0,9-6 0 15,1-5 0-15,3-5 0 16,4-5 0-16,4-6 0 0,-2-1 0 15,0-8 0-15,-2-3 0 0,-7-2 0 16,-5-2 0-16,-5-1 0 0,-10 2 0 16,0-6 0-16,-10 2 0 15,-5-1 0-15,3-2 0 0,-7-3 0 16,7-5 0-16,-4-5 0 0,7 6-2762 16</inkml:trace>
  <inkml:trace contextRef="#ctx0" brushRef="#br0" timeOffset="53732.15">2623 12399 6867 0,'0'0'1076'15,"0"0"-827"-15,0 0-249 0,0 0 0 16,0 0 0-16,0 0 0 0,-10 41 0 16,20-5 0-16,1 5 0 0,-1 4 0 15,0 5 0-15,-4 6 0 0,1 5 0 16,-5 6 0-16,-2-4 0 15,-4-2 0-15,-3-7 0 0,3-8 0 16,-2-11 0-16,6-9 0 0,0-10 0 16,6-9 0-16,5-12-1197 15,-5-3-608-15,4-10-844 0</inkml:trace>
  <inkml:trace contextRef="#ctx0" brushRef="#br0" timeOffset="54044.65">2753 12689 6875 0,'0'0'1004'16,"0"0"-691"-16,0 0-313 0,0 0 0 16,-12 39 0-16,12-19 0 0,4 3 0 15,6 1 0-15,5 0 0 0,-5 4 0 16,5 0 0-16,-1 4 0 0,-3 0 0 16,-3-2 0-16,-2-1 0 15,0-5 0-15,-2-5 0 0,0-6 0 16,-4-5 0-16,3-4 0 0,-1-3 0 15,0-1 0-15,2-2 0 0,4-12 0 16,4-15 0-16,5-3 0 0,-7-7 0 16,3 2 0-16,-3 9 0 0,-4 3 0 15,-2 7 0-15,1 9 0 16,-5 4 0-16,0 4 0 0,-5-1 0 16,3 2 0-16,0 3 0 0,2 7-1217 15,-2-2 16-15,2 4-175 0</inkml:trace>
  <inkml:trace contextRef="#ctx0" brushRef="#br0" timeOffset="54262.15">2968 12947 6146 0,'0'0'1173'0,"0"0"-300"15,48-16-873-15,-27 1 0 0,1-3 0 16,-9-3 0-16,1 1 0 0,-3-1 0 16,-5 3 0-16,-4 0 0 0,-2 2 0 15,0 4 0-15,-4 5 0 0,4 4 0 16,-7 3 0-16,-3 2 0 15,-2 11 0-15,-5 8 0 0,-1 8 0 16,-1 5 0-16,5 0 0 0,1 0 0 16,3-5 0-16,6-3 0 15,6-4 0-15,8-6 0 0,13-4 0 16,8-7 0-16,10-5 0 0,17-9 0 16,8-7 0-16,-10 3-257 0,-4-4-3268 0</inkml:trace>
  <inkml:trace contextRef="#ctx0" brushRef="#br0" timeOffset="54867.32">4089 12489 5030 0,'0'0'792'0,"-6"-41"189"0,-9 20-469 0,-1 1-260 16,-9 0-36-16,-2 1-196 0,0 1 36 15,2-1 84-15,5 4-52 0,7 3 17 16,3 2-105-16,-1 6 0 15,3 0 0-15,0 3 0 0,0 1 0 16,-3 8 0-16,-5 9 0 0,-1 5 0 16,3 4 0-16,3 3 0 0,9-3 0 15,-2 1 0-15,4 2 0 16,9-1 0-16,3 4 0 0,2 2 0 16,3 4 0-16,-1 6 0 0,1 5 0 15,-3 3 0-15,-3 1 0 0,-1 2 0 16,-6-4 0-16,-4-4 0 0,0-4 0 15,0-6 0-15,-4-7 0 16,-2-6 0-16,2-6 0 0,0-9 0 16,2-4-441-16,-3-5-379 0,5 0-357 15,-6-9-2637-15</inkml:trace>
  <inkml:trace contextRef="#ctx0" brushRef="#br0" timeOffset="55210.69">3820 12862 5474 0,'0'0'528'16,"0"0"-188"-16,0 0 545 0,0 0-321 15,37 32-163-15,-20-22-401 0,3-2 0 16,1-2 0-16,10-5 0 0,6-1 0 16,7-1-173-16,3-4-1119 0,1 1-81 15,-3 0-108-15,-3-1-1156 16,-9 1 1729-16,-13 1 908 0,-9 1 1857 16,-7 1-793-16,-4-2 177 0,-2 2 908 15,-6-5-1121-15,-7 0-503 0,-1 0-525 16,-1 3 0-16,-2 2 0 0,3 1 0 15,1 5 0-15,3 4 0 16,2 2 0-16,-1 4 0 0,5 3 0 16,6 3 0-16,0 0 0 0,0 2 0 15,6-1 0-15,5-1 0 0,-1 0 0 16,0-5 0-16,5 0 0 0,-3-7 0 16,3-3 0-16,1-3 0 0,-3-3 0 15,-1-7 0-15,0-4 0 16,-1-7 0-16,-1-2 0 0,-4-4 0 15,-2-2-273-15,-4 0-535 0,0 1-161 16,0 5-371-16,0 0-2294 0</inkml:trace>
  <inkml:trace contextRef="#ctx0" brushRef="#br0" timeOffset="55442.36">4399 13109 5174 0,'0'0'1120'0,"0"0"-503"0,0 0 315 0,0 0-583 0,0 0-349 0,0 0 0 0,-21-42 0 0,21 12 0 16,10-2 0-16,1 3 0 0,5 4 0 16,1 0 0-16,2 3 0 0,-1 0 0 15,1 2 0-15,1-1 0 0,-1-4 0 16,2-4 0-16,-7 7-501 15,1-4-4121-15</inkml:trace>
  <inkml:trace contextRef="#ctx0" brushRef="#br0" timeOffset="56076.5">5375 12694 2757 0,'0'0'1340'0,"0"0"153"0,0 0-408 0,0 0-233 0,-9-44-187 16,-3 29-665-16,-3 0 0 15,-5 5 0-15,-3 5 0 0,-2 5 0 16,0 8 0-16,3 8 0 0,-11 8 0 16,2 5 0-16,0 2 0 0,4 0 0 15,8-4 0-15,13-2 0 16,6-5 0-16,10-2 0 0,11 1 0 15,6-6 0-15,10 0 0 0,4-1 0 16,3-3 0-16,1 2 0 0,-12 1 0 16,-4 1 0-16,-12 0 0 15,-11 1 0-15,-6 0 0 0,-6 1 0 16,-11 0 0-16,3-3 0 0,-11-3 0 16,2-1 0-16,-4-3 0 0,-2-3 0 15,2-2 0-15,5-2 0 0,1-5 0 16,7 2 0-16,7 0 0 0,1 2 0 15,6 1-589-15,0-2-343 16,6 1-1482-16,7-4 329 0</inkml:trace>
  <inkml:trace contextRef="#ctx0" brushRef="#br0" timeOffset="56366.32">5581 12720 5878 0,'0'0'2314'0,"0"0"-2314"15,-35-7 0-15,23 12 0 0,-5 8 0 16,-1 7 0-16,1 6 0 0,5 4 0 16,1 2 0-16,7 1 0 0,4-1 0 15,4-2 0-15,7-1 0 16,1-3 0-16,2-6 0 0,3-4 0 16,4-6 0-16,-5-5 0 0,3-5 0 15,-1-7 0-15,1-7 0 0,-2-8 0 16,-7-5 0-16,0-6 0 0,-10-4 0 15,0-1 0-15,-4 2 0 0,-6 3 0 16,4 4 0-16,-5 3 0 16,3 5 0-16,6 6 0 0,2 4 0 15,6 4 0-15,2 1-481 0,5 3-519 16,1 0-1137-16,-8 2-100 0</inkml:trace>
  <inkml:trace contextRef="#ctx0" brushRef="#br0" timeOffset="56585.53">5685 12718 5486 0,'0'0'1048'15,"-13"43"-247"-15,11-14 56 0,-2-1-857 16,4 4 0-16,8-2 0 0,9-1 0 16,-1-4 0-16,7-2 0 15,2-5 0-15,2-3 0 0,-2-4 0 16,-5-3 0-16,1-4 0 0,-11-4 0 16,3-4 0-16,-3-7 0 0,0-9 0 15,1-6 0-15,-1-7 0 0,-4-6 0 16,-2 2 0-16,-2 1 0 0,-2 6 0 15,0 6 0-15,-2 7 0 16,2 7 0-16,0 5 0 0,0 2 0 0,0 0-357 16,0 3-1120-16,11-2-291 0</inkml:trace>
  <inkml:trace contextRef="#ctx0" brushRef="#br0" timeOffset="56884.34">6044 12804 5594 0,'0'0'1625'0,"-22"55"-1117"15,11-30-43-15,7-3-465 0,2-3 0 16,2-5 0-16,6-3 0 0,-4-6 0 16,7-3 0-16,-7-2 0 15,6-5 0-15,-2-9 0 0,4-13 0 16,1-9 0-16,-5-3 0 0,0 0 0 16,2 5 0-16,-1 5 0 0,-3 9 0 15,2 8 0-15,4 6 0 0,1 6 0 16,3 5 0-16,3 6 0 0,-1 9 0 15,-10 5 0-15,3 5 0 16,-3 5 0-16,-4-2 0 0,2-1 0 16,0-8 0-16,2-4 0 0,1-7 0 15,-3-6 0-15,6-3-669 0,-6-4-271 16,7-5-1890-16</inkml:trace>
  <inkml:trace contextRef="#ctx0" brushRef="#br0" timeOffset="57087.71">6447 12759 6575 0,'0'0'1192'16,"-24"-38"-767"-16,11 20-425 0,3 5 0 16,-1 6 0-16,-3 6 0 0,2 2 0 15,-3 12 0-15,-1 7 0 16,-3 9 0-16,2 4 0 0,7 2 0 16,4 1 0-16,2-3 0 0,8-3 0 15,6-5 0-15,3-5 0 0,7-6 0 16,1-6 0-16,4-5 0 0,2-8 0 15,-7-8 0-15,1-12-309 16,-7 4-1960-16,-1-10-532 0</inkml:trace>
  <inkml:trace contextRef="#ctx0" brushRef="#br0" timeOffset="57230.4">6458 12297 7151 0,'0'0'1041'0,"-17"44"-1041"0,9-8 0 16,2 8 0-16,-1 8 0 15,-1 6 0-15,6 4 0 0,2 4 0 16,6 0 0-16,1-2 0 0,1-4 0 16,4-3 0-16,-1-11 0 15,-5-12-713-15,2-11-2413 0</inkml:trace>
  <inkml:trace contextRef="#ctx0" brushRef="#br0" timeOffset="57665.44">7119 12848 5954 0,'0'0'937'0,"-4"43"-741"0,-2-8 220 0,2 8-248 0,4 3-60 15,0 3 144-15,0-2-124 0,6 2-95 16,-2-2-33-16,0-2 0 0,2-3 0 16,-6-3 0-16,0-3 0 0,0-7 0 15,-6-7-1213-15,6-10-764 16,-4-10-2021-16</inkml:trace>
  <inkml:trace contextRef="#ctx0" brushRef="#br0" timeOffset="57928.34">7082 12803 6014 0,'0'0'316'0,"12"-37"977"15,-1 18-724-15,-1 3-569 0,4 0 0 16,3 3 0-16,4-1 0 0,-1 4 0 15,7 2 0-15,0 3 0 0,4 5 0 16,0 3 0-16,-2 6 0 16,-4 8 0-16,-11 5 0 0,-7 5 0 15,-7 2 0-15,-11 1 0 0,-5-2 0 16,-11 1 0-16,2-4 0 0,-8-2 0 16,2-5 0-16,0-5 0 0,4-4 0 15,6-5 0-15,5-4 0 16,8 0 0-16,5 0 0 0,3-3-621 15,7 0-424-15,5-4-2152 0</inkml:trace>
  <inkml:trace contextRef="#ctx0" brushRef="#br0" timeOffset="58320.1">7551 12678 4201 0,'0'0'1993'16,"0"0"5"-16,0 0-1998 0,-35-21 0 16,16 20 0-16,1 4 0 0,1 14 0 15,3 8 0-15,1 6 0 0,3 5 0 16,10 1 0-16,4 0 0 15,7-4 0-15,1-3 0 0,5-3 0 16,1-4 0-16,-1-6 0 0,3-2 0 16,-3-7 0-16,-1-7 0 15,-1-2 0-15,-3-11 0 0,-3-5 0 16,-3-8 0-16,0-8 0 0,-2-6 0 16,0-6 0-16,2-1 0 0,-6 0 0 15,5 7 0-15,-5 10 0 0,0 10 0 16,2 11 0-16,-2 4 0 0,4 3 0 15,-4 1 0-15,4 0-373 0,-2 4-972 16,2-2-139-16,-4 4-597 0</inkml:trace>
  <inkml:trace contextRef="#ctx0" brushRef="#br0" timeOffset="58720.47">7702 12715 5846 0,'0'0'2053'0,"-14"39"-1760"16,7-14-293-16,-1 0 0 0,2 1 0 15,0-1 0-15,6-1 0 0,0-3 0 16,6-3 0-16,8-4 0 0,3-4 0 16,-3-5 0-16,3-3 0 15,0-4 0-15,-1-6 0 0,-1-6 0 16,-3-4 0-16,-2-3 0 0,-1-2 0 16,-3 2 0-16,-2 1 0 0,-2 2 0 15,-2 5 0-15,4 6 0 0,-4 5 0 16,0 2 0-16,0 2 0 0,0 7 0 15,0 7 0-15,4 2 0 16,2 2 0-16,-1-1 0 0,1-5 0 16,4-1 0-16,2-5 0 0,3-4 0 15,1-3 0-15,5-1 0 0,-6-8 0 16,5-6 0-16,-3-4 0 0,6-7 0 16,-3-1 0-16,-3-4 0 0,-3 0 0 15,-10 0 0-15,-4 1 0 16,0 3 0-16,-4 7 0 0,0 8 0 15,-2 7 0-15,2 3 0 0,-5 3 0 16,5 11 0-16,-2 4 0 0,6-1-925 16,-4 1-768-16</inkml:trace>
  <inkml:trace contextRef="#ctx0" brushRef="#br0" timeOffset="59158.89">8051 12881 8175 0,'0'0'17'15,"0"0"-17"-15,0 0 0 0,0 0 0 16,0 0 0-16,42-36 0 0,-28 14 0 16,-1 1 0-16,-3-3 0 15,-2 1 0-15,-6 0 0 0,-2-1 0 16,0 5 0-16,0 8 0 0,-2 4 0 16,-6 7 0-16,2 0 0 0,-9 12 0 15,-7 14 0-15,-3 9 0 16,2 4 0-16,2 1 0 0,11-2 0 15,6-5 0-15,8-4 0 0,6-5 0 16,7-7 0-16,8-5 0 0,-3-3 0 16,5-5 0-16,-2-3 0 15,2-1 0-15,-2-3 0 0,-2-1 0 16,1 0 0-16,-3 4 0 0,-4 0-1009 16,-5 4 348-16,-2 5 337 0,-6 0 324 15,1-1 88-15,-3-2 164 0,2-4 365 16,-4-1-129-16,0-1-92 0,0-3-243 15,0-9-153-15,0-12 0 0,0-7 0 16,0-9 0-16,0-2 0 16,4 2 0-16,2 3 0 0,4 6 0 15,5 3 0-15,1 4 0 0,5 1 0 16,2 2 0-16,2-1 0 0,6 1 0 16,2 2 0-16,4-1 0 0,-6 5 0 15,0-2-4507-15</inkml:trace>
  <inkml:trace contextRef="#ctx0" brushRef="#br0" timeOffset="59632.77">9259 12262 6058 0,'0'0'849'0,"0"0"143"16,0 0-699-16,0 0-293 0,-7 60 0 15,7-14 0-15,0 7 0 0,7 2 0 16,-3-2 0-16,2 3 0 16,-2-2 0-16,-2 3 0 0,-2-2 0 15,0-5 0-15,-2-3 0 0,-6-8 0 16,6-7 0-16,-2-7 0 0,-1-10-389 16,3-6-1520-16,-2-7-348 0</inkml:trace>
  <inkml:trace contextRef="#ctx0" brushRef="#br0" timeOffset="59937.62">9385 12759 6278 0,'0'0'1469'0,"0"0"-1024"0,0 0-445 16,0 0 0-16,0 0 0 0,37-26 0 16,-16 5 0-16,3-7 0 0,-1 1 0 15,-6 0 0-15,-3 3 0 0,-4 0 0 16,-5 4 0-16,-5 4 0 0,-5 1 0 15,-5 7 0-15,-6 6 0 0,-5 9 0 16,-6 12 0-16,-2 12 0 16,2 9 0-16,5 4 0 0,1 1 0 15,11-1 0-15,10-4 0 0,4-7 0 16,8-3 0-16,5-9 0 0,3-5 0 16,5-8 0-16,-2-6 0 0,2-2 0 15,1-7 0-15,-5-7 0 0,0-6 0 16,-1-6-1133-16,-9 3-468 15,-1-2-428-15</inkml:trace>
  <inkml:trace contextRef="#ctx0" brushRef="#br0" timeOffset="60155.49">9641 12555 4566 0,'0'0'1312'0,"0"0"125"16,0 0-669-16,0 0-659 0,10 63-109 16,-14-25 0-16,0 2 0 0,2-3 0 15,2-1 0-15,2-2 0 0,8-6 0 16,5 0 0-16,1-7 0 0,5-7 0 15,-4-4 0-15,1-9 0 16,-1-7 0-16,-5-12 0 0,7-7 0 0,-7-8 0 16,-1-5 0-16,-1-4 0 0,4-4 0 15,-3 5 0-15,1 4 0 16,-2 12 0-16,1 11 0 0,-7 9 0 16,-4 5 0-16,2 3-485 0,2 1-920 15,-4 7-1980-15</inkml:trace>
  <inkml:trace contextRef="#ctx0" brushRef="#br0" timeOffset="60403.1">9868 12766 4814 0,'0'0'888'0,"0"0"673"0,38-13-632 15,-14-1-929-15,-1-3 0 16,-2 2 0-16,4-6 0 0,-5-1 0 16,1-3 0-16,-9 0 0 0,-5 2 0 15,-3 4 0-15,-4 2 0 0,-11 4 0 16,1 5 0-16,-2 3 0 0,1 5 0 15,-3 7 0-15,4 11 0 0,-1 6 0 16,-1 10 0-16,1 5 0 16,1 4 0-16,10-3 0 0,0-1 0 15,10-4 0-15,3-7 0 0,8-3 0 16,-1-7 0-16,1-8 0 0,6-7 0 16,-2-8 0-16,-5-5-1746 0,-3-6-1043 15</inkml:trace>
  <inkml:trace contextRef="#ctx0" brushRef="#br0" timeOffset="60574.46">10292 12203 7343 0,'0'0'849'15,"0"0"-849"-15,0 0 0 16,-25 69 0-16,11-19 0 0,2 7 0 16,7-1 0-16,-1-2 0 0,6 0 0 15,0 3 0-15,4-1 0 0,-2-1 0 16,-2-1 0-16,5-4 0 0,1-4 0 15,-2-9 0-15,2-12-677 16,4-8-4093-16</inkml:trace>
  <inkml:trace contextRef="#ctx0" brushRef="#br0" timeOffset="61067.39">11059 12785 5610 0,'0'0'1025'0,"0"0"227"16,-10-45-947-16,10 26-305 16,-9-2 0-16,3-3 0 0,-4 5 0 15,-7 1 0-15,7 8 0 0,0 4 0 16,4 6 0-16,-5 6 0 0,1 15 0 16,-5 11 0-16,3 8 0 0,2 6 0 15,6-4 0-15,4-3 0 16,6-6 0-16,14-5 0 0,1-9 0 15,10-7 0-15,6-10 0 0,0-5 0 16,1-8 0-16,-3-7 0 0,-8-2 0 16,-7-3 0-16,-9-2 0 0,-9 3 0 15,-4-3 0-15,-9 0 0 16,-3 0 0-16,-3-2 0 0,-3 1 0 16,-1 3 0-16,0 3 0 0,9 6 0 15,8 4 0-15,0 5 0 0,4 3-837 16,14-4-328-16,-3 3-267 0,9-4-3242 0</inkml:trace>
  <inkml:trace contextRef="#ctx0" brushRef="#br0" timeOffset="61365.47">11470 12342 6663 0,'-10'-42'928'16,"0"9"-327"-16,-11-5-601 0,5 10 0 15,-5 2 0-15,0 2 0 0,5 6 0 16,-1 3 0-16,3 4 0 16,3 6 0-16,-1 5 0 0,-3 9 0 0,-1 9 0 15,1 10 0-15,-5 6 0 16,7 8 0-16,3 3 0 0,10 2 0 16,0 4 0-16,10 1 0 0,11 0 0 15,2 4 0-15,2 1 0 0,1 1 0 16,1-1 0-16,-6-1 0 0,-7-6 0 15,-7-3 0-15,-7-5 0 16,-4-8 0-16,-7-6 0 0,-5-6 0 16,-1-9-933-16,3-7-32 0,-3-5-415 15,3-5-2942-15</inkml:trace>
  <inkml:trace contextRef="#ctx0" brushRef="#br0" timeOffset="61474.62">11208 12839 5422 0,'0'0'972'0,"0"0"517"0,0 0-1180 0,0 0-309 16,37-34 0-16,-6 26 0 15,10-2 0-15,7 1 0 0,-7-1 0 16,7-1 0-16,6-5 0 0,-13 5 0 16,0-4-1261-16</inkml:trace>
  <inkml:trace contextRef="#ctx0" brushRef="#br0" timeOffset="61985.76">12341 12650 6462 0,'0'0'805'0,"0"0"-169"0,-29-47-347 16,16 35-289-16,-7 3 0 0,-1 3 0 15,-4 4 0-15,2 2 0 0,-1 5 0 16,3 2 0-16,4 4 0 0,5-1 0 15,4 2 0-15,2 2 0 0,6 2 0 16,0-1 0-16,10-1 0 16,6 4 0-16,5-3 0 0,10 2 0 15,2 2 0-15,6-1 0 0,-5 2 0 16,1 2 0-16,-8 0 0 0,-11-1 0 16,-10 1 0-16,-6-1 0 0,-6-2 0 15,-10 1 0-15,-3-2 0 16,-4-4 0-16,-4 1 0 0,3-4 0 15,-3-3 0-15,2-5 0 0,8-3 0 16,1-5 0-16,5-6 0 0,5-4 0 16,6-3 0-16,11-4-1433 15,-1 7-248-15,2-2-296 0</inkml:trace>
  <inkml:trace contextRef="#ctx0" brushRef="#br0" timeOffset="62259.47">12537 12683 3177 0,'0'0'1245'15,"0"0"-85"-15,0 0-47 0,0 0 131 16,0 0-991-16,0 0-253 16,0 0 0-16,0 0 0 0,0 0 0 15,0 0 0-15,0-19 0 0,-21 35 0 16,-5 10 0-16,-1 6 0 0,-4 3 0 16,10 0 0-16,0-2 0 0,11-5 0 15,8-3 0-15,4-4 0 16,17-3 0-16,3-4 0 0,9-4 0 15,7-7 0-15,7-3 0 0,-2-8 0 16,1-5 0-16,-3-5 0 0,-14-3 0 16,-6-4 0-16,-11-2 0 0,-2-4 0 15,-8-2 0-15,-4 1 0 16,-2 1 0-16,-8 0 0 0,-1 5-397 16,3 3-759-16,-3 7-93 0,5 3-1632 0</inkml:trace>
  <inkml:trace contextRef="#ctx0" brushRef="#br0" timeOffset="62532.03">12758 12568 4317 0,'0'0'821'0,"0"0"-97"0,0 0 601 16,0 0-589-16,21 44-467 15,-31-12-269-15,-7 6 0 0,-4 1 0 16,11 1 0-16,4 0 0 0,6-1 0 16,4-3 0-16,2-1 0 15,11-3 0-15,-1-7 0 0,5-3 0 16,0-8 0-16,3-6 0 0,-3-6 0 15,-4-5 0-15,-1-10 0 0,1-8 0 16,-3-5 0-16,-3-5 0 0,-1-3 0 16,-4-5 0-16,-2-4 0 0,-2 4 0 15,-2 2 0-15,0 5 0 16,0 6 0-16,0 8 0 0,0 4 0 16,4 5 0-16,7-1-81 0,3 3-1852 15,-3 3 785-15,-3 0-1762 0</inkml:trace>
  <inkml:trace contextRef="#ctx0" brushRef="#br0" timeOffset="62750.3">13025 12912 4165 0,'0'0'1057'16,"0"0"372"-16,-10 35-721 0,10-31-248 16,0-4-87-16,0-5-373 0,6-9 0 15,-2-11 0-15,2-9 0 0,4-6 0 16,-1-2 0-16,-1 4 0 15,6 1 0-15,3 4 0 0,2 7 0 16,-1 1 0-16,3 9 0 0,0 0 0 16,-1 4 0-16,7 4 0 0,-2 0 0 15,2-2 0-15,0 2-313 16,-7 1-2060-16,-3 0-2381 0</inkml:trace>
  <inkml:trace contextRef="#ctx0" brushRef="#br0" timeOffset="63150.47">13471 12592 5678 0,'0'0'1181'0,"0"0"152"16,0 0-1333-16,0 0 0 0,0 0 0 16,0 0 0-16,-41 27 0 0,14 3 0 15,0 5 0-15,-4 9 0 0,4 1 0 16,3 5 0-16,3-1 0 0,11-3 0 15,10-3 0-15,4-6 0 0,12-6 0 16,9-7 0-16,8-10 0 16,13-8 0-16,1-6 0 0,5-9 0 15,-9-8 0-15,-1-2 0 0,-11-2 0 16,-15-2 0-16,-5 2 0 0,-9 3-49 16,-4 4-1928-16,-5 5-160 0,-7 2-1792 15</inkml:trace>
  <inkml:trace contextRef="#ctx0" brushRef="#br0" timeOffset="63430.44">13560 12929 6150 0,'0'0'1121'0,"44"-11"-200"0,-19 2-921 16,-9 0 0-16,1-4 0 0,1-2 0 16,-5-3 0-16,1-6 0 0,-4 1 0 15,1-5 0-15,-5-3 0 0,-2 0 0 16,-2 1 0-16,-2 6 0 0,-6 7 0 15,0 9 0-15,-9 8 0 0,-5 7 0 16,-7 11 0-16,-4 6 0 16,0 10 0-16,-2 3 0 0,2 3 0 15,10 4 0-15,11 0 0 0,5-4 0 16,16 0 0-16,10-4 0 0,3-5 0 16,9-9 0-16,3-5 0 0,1-7 0 15,0-9 0-15,0-5 0 16,-6-14 0-16,-10 3-1493 0,-5-9-3718 0</inkml:trace>
  <inkml:trace contextRef="#ctx0" brushRef="#br0" timeOffset="68546.73">13934 16761 3377 0,'0'0'3254'16,"0"0"-2762"-16,0 0-188 0,0 0 188 16,0 0-268-16,0 0-175 0,0 0-49 15,0 0 0-15,-12 0 0 0,8-3 0 16,4 1 0-16,-4 1 0 0,4 0 0 16,0-1 0-16,10 1 0 0,5-1 0 15,7 2 0-15,7-1 0 0,4 0 0 16,5 0 0-16,7 0 0 15,5 1 0-15,8 0 0 0,4-1 0 16,12 1 0-16,5 0 0 0,7-1 0 16,9 1 0-16,7 0 0 0,7 0 0 15,11 3 0-15,2 0 0 0,10-1 0 16,5 2 0-16,14 0 0 0,2 0 0 16,14 3 0-16,3 2 0 15,14 0 0-15,0 2 0 0,10 1 0 16,4 0 0-16,3 1 0 0,3 0 0 15,1-1 0-15,6 1 0 0,4-1 0 16,2 1 0-16,2 1 0 16,2 0 0-16,3 0 0 0,-5-1 0 15,0-2 0-15,0-2 0 0,-12 3 0 16,-5-4 0-16,-12 0 0 0,-16-4 0 16,-11 1 0-16,-20-3 0 0,-17 0 0 15,-16-2 0-15,-22-4-421 0,-28-2-1456 16,-14-7-1096-16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0T18:30:31.57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9616 10854 1600 0,'0'0'1017'0,"0"0"555"0,0 0-831 16,0 0-221-16,0 0-56 0,0 0 164 16,0 0-267-16,0 0 11 0,0 0 288 15,0-26-403-15,4 11-257 0,7-8 0 16,-1-6 0-16,7-7 0 0,3-7 0 16,11-9 0-16,6-8 0 15,7-6 0-15,3 0 0 0,9 1 0 16,-2 3 0-16,-2 5 0 0,-1 6 0 15,-11 10 0-15,-5 8 0 0,-15 7 0 16,-7 9 0-16,-5 5 0 0,-8 1 0 16,2 5 0-16,-2-1 0 0,0 1 0 15,-2 3 0-15,2-1 0 16,-8 3 0-16,6 0-1750 0,-9 1-747 16</inkml:trace>
  <inkml:trace contextRef="#ctx0" brushRef="#br0" timeOffset="529.62">9490 10751 3065 0,'0'0'1465'0,"0"0"-1057"0,0 0 224 0,0 0 236 15,0 0-411-15,0 0-17 0,0 0 324 16,0 0-671-16,0 0-93 0,0 0 0 15,0 0 0-15,-6-12 0 0,6-6 0 16,-4-5 0-16,4-7 0 0,4-2 0 16,2 0 0-16,4-6 0 0,7 2 0 15,2 2 0-15,3 5 0 0,-1 6 0 16,-4 5 0-16,-1 10 0 0,-8 4 0 16,-1 5 0-16,-7 13 0 15,-7 8 0-15,-1 11 0 0,-4 8 0 16,1 0 0-16,5 0 0 0,2-4 0 15,4-2 0-15,4-3 0 0,7-5 0 16,1-3 0-16,2-3 0 16,3-1 0-16,4-5 0 0,-1-3 0 15,1-3 0-15,2-6 0 0,1-3 0 16,7-6 0-16,-2-8 0 0,2-4 0 16,5-7 0-16,-10-4 0 15,5-7 0-15,-10 7 0 0,-4-5-1958 0</inkml:trace>
  <inkml:trace contextRef="#ctx0" brushRef="#br0" timeOffset="1552.28">10073 9521 6386 0,'0'0'132'0,"-52"-45"533"15,30 25-313-15,1 6-232 0,4 7 176 16,7 5-156-16,2 4-39 15,2 14-101-15,-5 8 0 0,5 11 0 16,-4 4 0-16,4 1 0 0,-3 3 0 16,7 0 0-16,2-2 0 0,0-3 0 15,0-7 0-15,6-6 0 16,5-10 0-16,5-4 0 0,-1-6 0 16,5-5 0-16,3-11 0 0,-2-7 0 15,4-3 0-15,2-8 0 16,-7 2 0-16,-3 1 0 0,-1 0 0 15,-1 2 0-15,-3 4 0 0,-2 7 0 16,1 7 0-16,-7 4 0 0,0 2 0 16,6 7 0-16,-1 6 0 0,1 3 0 15,0 3 0-15,1 0 0 0,-3 0 0 16,2-1-81-16,1-1 49 0,-3-2-20 16,2-1-60-16,1-2 76 0,-1 0 36 15,0-5-24-15,1-2 24 0,-7-4 4 16,0 1 8-16,-4-2-4 15,0 0 264-15,0-4-231 0,-4-7-41 16,0-13 0-16,-3-5 0 0,3-9 0 16,4 0 0-16,4 1 0 0,3 5 0 15,3 6 0-15,0 4 0 16,-6 7 0-16,3 8 0 0,-7 1 0 16,4 5 0-16,-4 1 0 0,0-1 0 15,0 1 0-15,2 0-2082 16,-2 0-1655-16</inkml:trace>
  <inkml:trace contextRef="#ctx0" brushRef="#br0" timeOffset="1816.97">10472 9667 7075 0,'0'0'816'0,"43"-14"-515"0,-18-2-301 16,0-1 0-16,-6-2 0 0,-5-1 0 15,3-2 0-15,-9-1 0 0,-6-1 0 16,-2 1 0-16,-6 1 0 15,-5 4 0-15,-3 8 0 0,-3 6 0 16,-3 8 0-16,-3 10 0 0,2 6 0 16,-3 6 0-16,-3 7 0 0,4 4 0 15,-2 2 0-15,9-1 0 16,1-2 0-16,15-7 0 0,4-4 0 16,9-6 0-16,16-6 0 0,4-7 0 15,8-6 0-15,7-2-341 16,-1-8-687-16,-3 1 51 0,-3-5-776 15,-10 3 445-15,-10-1-705 0</inkml:trace>
  <inkml:trace contextRef="#ctx0" brushRef="#br0" timeOffset="2081.19">10788 9577 4682 0,'0'0'1276'0,"0"0"-415"0,0 0 479 16,0 0-1307-16,0 0-33 0,-33-20 0 15,13 24 0-15,-1 5 0 0,-6 9 0 16,6 3 0-16,1 3 0 15,3 0 0-15,7-2 0 0,6-1 0 16,4-6 0-16,4-2 0 0,6-5 0 16,7-5 0-16,-1-3 0 0,5-6 0 15,0-5 0-15,-1-1 0 16,-3-1 0-16,-3 3 0 0,-8 2 0 16,1 6 0-16,-3 1 0 0,-4 1 0 15,4 3 0-15,2 12 0 16,0 9 0-16,3 7 0 0,3 0 0 15,2-2 0-15,7-10 0 0,6-4 0 16,4-7 0-16,-4-3 0 0,0-5-2826 0</inkml:trace>
  <inkml:trace contextRef="#ctx0" brushRef="#br0" timeOffset="2744.97">11495 9344 6146 0,'0'0'717'0,"-37"-28"-177"0,12 16 48 0,-2 6-420 16,0 3-135-16,-1 3-33 0,5 5 0 15,-2 3 0-15,4 3 0 0,5 3 0 16,-1 0 0-16,3 3 0 15,3 0 0-15,5-2 0 0,6 2 0 16,0-2 0-16,11 0 0 0,5 2 0 16,5-3 0-16,4 1 0 0,12 0 0 15,6-2 0-15,5-1 0 0,-3 3 0 16,-8 3 0-16,-6 5 0 0,-14 2 0 16,-7 2 0-16,-10 1 0 0,-4 1 0 15,-2-2 0-15,-8-2 0 16,-3-4 0-16,-4-2 0 0,-1-1 0 15,-3-5 0-15,-6-4 0 0,4-4 0 16,-4-5 0-16,8-6 0 0,2-7 0 16,5-7 0-16,6-7-585 0,1 3-492 15,3-3-2084-15</inkml:trace>
  <inkml:trace contextRef="#ctx0" brushRef="#br0" timeOffset="3273.72">11648 8972 5102 0,'0'0'924'0,"0"0"-191"0,0 0 423 16,0 0-879-16,0 0-277 0,0 0 0 15,44-22 0-15,-20 29 0 0,10 4 0 16,1 5 0-16,-2 1 0 15,-8 4 0-15,-5 3 0 0,-7 1 0 16,-5 1 0-16,-8-2 0 0,-4 1 0 16,-7-5 0-16,-3-1 0 0,-3-2 0 15,1-4 0-15,-5-4 0 16,7-9 0-16,8-12 0 0,-1-2-1581 16,7-10-4222-16</inkml:trace>
  <inkml:trace contextRef="#ctx0" brushRef="#br0" timeOffset="5081.06">12231 9596 2409 0,'0'0'1016'0,"0"0"209"15,0 0-777-15,0 0 84 0,0 0 256 16,0 0-371-16,-8-34-29 0,2 28 160 16,-7-1-316-16,-5 2-43 0,-5 4-189 15,2 4 0-15,1 10 0 0,3 4 0 16,3 8 0-16,1 3 0 15,3 6 0-15,2 1 0 0,8 2 0 16,4-4 0-16,10-2 0 0,-1-8 0 16,7-9 0-16,7-6 0 0,-2-8 0 15,8-5 0-15,-6-9-25 16,-2-2-127-16,-5-3-12 0,-9-3 92 16,-5 1 72-16,-6-2 8 0,0 1 12 15,-10-2-8-15,-1-2 36 16,-5-1-44-16,5-2-8 0,1 4-120 15,4 5-340-15,6 7 64 0,10 6-645 16,0 6 25-16,1 1 11 0,-1 0-2796 0</inkml:trace>
  <inkml:trace contextRef="#ctx0" brushRef="#br0" timeOffset="5339.19">12353 9640 2837 0,'0'0'2125'0,"-6"52"-1113"0,-4-23-359 0,-1-7-25 15,5 0-340-15,2-6-104 16,0-4 84-16,4-6-172 0,0-5-28 15,4-1-35-15,2-3-33 0,9-11 0 16,-3-13 0-16,7-8 0 0,-3-8 0 16,1 0 0-16,-3 5 0 0,-4 5 0 15,1 7 0-15,-5 7 0 16,-2 10 0-16,-2 5 0 0,-2 4 0 16,0 2 0-16,4 11 0 0,3 11 0 15,-3 8 0-15,6 3 0 16,0-2 0-16,1-6 0 0,5-2 0 15,5-5 0-15,0-4 0 0,-1-6-1505 16,-7-5-2129-16</inkml:trace>
  <inkml:trace contextRef="#ctx0" brushRef="#br0" timeOffset="5889.29">13093 9479 5138 0,'0'0'952'0,"0"0"-295"0,0 0 339 15,0 0-688-15,-43-32-167 16,18 31-141-16,4 1 0 0,-1 4 0 15,3 4 0-15,2 1 0 0,3 3 0 16,6-1 0-16,-1 3 0 0,3-1 0 16,6 1 0-16,-4-1 0 0,4 2 0 15,8-1 0-15,-1-1 0 16,5-2 0-16,2 1 0 0,7-1 0 16,-4-3 0-16,7 0 0 0,-3-3-53 15,-4 0-51-15,3-1 12 16,-7-1-8-16,-5 0 60 0,-6-1 36 15,-2 2-20-15,0 2 24 0,-10 4 120 16,-7 4-4-16,-4 2 8 0,-5 0-67 16,-1-3-57-16,2-2 0 0,2-5 0 15,3-1 0-15,3-4 0 0,7-1-621 16,1-1-63-16,9-2-53 0,0-1-751 16,0 0 99-16,15-8-596 0</inkml:trace>
  <inkml:trace contextRef="#ctx0" brushRef="#br0" timeOffset="6562.01">13318 9542 5658 0,'0'0'1081'0,"-10"-34"-561"0,6 15 48 0,-2 3-203 16,2 3-365-16,-3 4 0 0,3 5 0 16,2 1 0-16,-2 2 0 0,0 1 0 15,-6 13 0-15,-3 12 0 0,3 10 0 16,0 5 0-16,3 0 0 0,3 0 0 16,4 0 0-16,0-2 0 0,11-5 0 15,-1-6 0-15,6-4 0 16,1-10 0-16,4-5 0 0,-5-7 0 15,3-2 0-15,-3-8 0 0,-5-7 0 16,-1-5 0-16,0-8 0 0,-10-3 0 16,2-2 0-16,-2-4 0 15,-2 2 0-15,-8 4 0 0,4 9 0 16,2 7 0-16,-3 11 0 0,3 2 0 16,4 3 0-16,-4 0 0 0,4 3 0 15,0 7-777-15,-2-1-1656 16,2 2-433-16</inkml:trace>
  <inkml:trace contextRef="#ctx0" brushRef="#br0" timeOffset="6857.2">13436 9529 7375 0,'0'0'696'0,"0"0"-575"0,0 0-121 16,0 0 0-16,0 0 0 15,0 0 0-15,-6 32 0 0,6-5 0 16,0 6 0-16,10-1 0 0,5-3 0 16,1-3 0-16,1-5 0 0,8-2 0 15,-2-6 0-15,-3-3 0 16,1-6 0-16,-5-4 0 0,3-1 0 16,-7-9 0-16,-1-6 0 0,-1-4 0 15,-4-5 0-15,-2-3 0 16,1-1 0-16,-5-2 0 0,-5 3 0 15,1 3 0-15,-2 2 0 0,2 8-61 16,4 4-931-16,0 3-45 0,10 3-579 16,-6 2 355-16</inkml:trace>
  <inkml:trace contextRef="#ctx0" brushRef="#br0" timeOffset="7058.28">13724 9759 2829 0,'0'0'2073'0,"0"0"-1437"0,0 0 40 16,0 0 145-16,0 0-49 0,0 0-387 16,14-44-385-16,-12 13 0 0,-2-2 0 15,4 3 0-15,2 3 0 16,5 4 0-16,-1 6 0 0,0 4 0 16,1 3 0-16,3 1 0 0,3 2 0 15,-1 0 0-15,5 1 0 16,-4 3-1197-16,-3 1-1000 0</inkml:trace>
  <inkml:trace contextRef="#ctx0" brushRef="#br0" timeOffset="7354.2">14017 9507 5962 0,'0'0'1365'0,"0"0"-621"16,-45-8-623-16,28 9-121 0,-4 10 0 15,5 1 0-15,1 3 0 16,5 2 0-16,8 2 0 0,2 0 0 16,6 1 0-16,9 0 0 0,1 0 0 15,5-2 0-15,-5-4 0 16,1-1 0-16,-3-2 0 0,-1-4 0 15,-3-2 0-15,-2-4 0 0,-1-1 0 16,-3 0 0-16,2-1-161 0,0-3-1876 16,5-3-648-16</inkml:trace>
  <inkml:trace contextRef="#ctx0" brushRef="#br0" timeOffset="7591.42">14129 9678 5726 0,'0'0'953'16,"0"0"251"-16,0 0-895 0,35-22-309 15,-19 5 0-15,7-2 0 0,-2 0 0 16,0 0 0-16,3-1 0 0,-3-1 0 16,-9-1 0-16,-1 2 0 0,-7 1 0 15,-4 4 0-15,-6 1 0 16,-9 7 0-16,-5 7 0 0,-3 7 0 16,-2 10 0-16,-2 10 0 0,-4 8 0 15,6 4 0-15,7 3 0 16,7-1 0-16,7-3 0 0,15-3 0 15,11-5 0-15,13-6 0 0,9-6 0 16,8-8 0-16,5-5 0 0,5-5-1265 16,-18-1-708-16,-3-6-2417 0</inkml:trace>
  <inkml:trace contextRef="#ctx0" brushRef="#br0" timeOffset="8339.51">11092 10228 6194 0,'0'0'645'0,"-27"-36"503"0,2 26-943 0,-1 10-205 0,-5 1 0 15,-7 10 0-15,5 1 0 0,6 3 0 16,3-1 0-16,3 1 0 0,11-1 0 16,3 1 0-16,3-2 0 0,4-1 0 15,0 1 0-15,7-3 0 16,7-1 0-16,0 1 0 0,9-3 0 15,8 1 0-15,0-1 0 0,6 0 0 16,1 2 0-16,3-1 0 0,-8 0 0 16,-4 4 0-16,-8-2 0 15,-13 2 0-15,-4 0 0 0,-4 2 0 16,-6-2 0-16,-9 2 0 0,-1 0 0 16,-9 0 0-16,-2-2 0 15,-4-2 0-15,4-2 0 0,-4-6 0 16,4-2 0-16,5-7 0 0,3-4 0 15,7-3 0-15,8-4-677 0,4 2-684 16,4 4 257-16,6-1-129 0</inkml:trace>
  <inkml:trace contextRef="#ctx0" brushRef="#br0" timeOffset="8527.25">11253 10266 6855 0,'0'0'920'0,"0"0"-503"15,-24 38-417-15,9-12 0 0,5 6 0 16,4-2 0-16,4 0 0 0,2-3 0 16,2-4 0-16,8 0 0 15,4-3 0-15,-1-2 0 0,1-6 0 16,3-8-277-16,-7-4-2416 0,0-7-857 0</inkml:trace>
  <inkml:trace contextRef="#ctx0" brushRef="#br0" timeOffset="8615.86">11355 10003 872 0,'0'0'5322'0,"0"0"-4865"0,14-34-73 16,-12 36-180-16,2 12-172 0,0 11-32 15,-1 5-316-15,1-3-357 0,0-2-2624 0</inkml:trace>
  <inkml:trace contextRef="#ctx0" brushRef="#br0" timeOffset="8852.28">11522 10386 6923 0,'0'0'956'0,"0"0"-643"16,-45-40-313-16,28 36 0 15,1 4 0-15,5 7 0 0,-3 6 0 16,8 4 0-16,-1 3 0 0,7 1 0 16,2 1 0-16,7 0 0 15,1-3 0-15,0 0 0 0,3-5 0 16,-5-3 0-16,0-5 0 0,7-5 0 15,-5-2 0-15,0-8 0 0,7-8 0 16,-7-7 0-16,5-8-261 0,-9 5-1768 16,-2-4-1276-16</inkml:trace>
  <inkml:trace contextRef="#ctx0" brushRef="#br0" timeOffset="9008.69">11549 10017 6282 0,'0'0'1121'0,"-17"36"-397"0,9-11-659 16,2 1-65-16,0 3 0 15,2 2 0-15,2 2 0 0,-3 1 0 16,5-1 0-16,7-1 0 0,1 0 0 16,4 0 0-16,3 0 0 15,-3-2 0-15,9-4-277 0,-5-6-1140 16,3-8-399-16,-7-9-2326 0</inkml:trace>
  <inkml:trace contextRef="#ctx0" brushRef="#br0" timeOffset="9275.12">11669 10489 4802 0,'0'0'1108'0,"0"0"-676"0,0 0 441 16,37-6-325-16,-10-8-119 0,0-9-429 16,4-3 0-16,-6-2 0 0,-5-2 0 15,-3 3 0-15,-11-3 0 0,-2 4 0 16,-4 3 0-16,-10 2 0 0,0 7 0 16,-1 6 0-16,-3 8 0 0,-3 7 0 15,-3 11 0-15,-1 8 0 16,0 8 0-16,1 4 0 0,3 5 0 15,7 2 0-15,3-4 0 0,14 0 0 16,7-7 0-16,9-5 0 0,6-8 0 16,4-7 0-16,8-7 0 15,11-7 0-15,8-1 0 0,2-8 0 16,2-5-645-16,-17 2-1156 0,-1-5-856 16</inkml:trace>
  <inkml:trace contextRef="#ctx0" brushRef="#br0" timeOffset="15327.01">5335 6793 2012 0,'0'0'1193'0,"0"0"232"0,0 0-373 16,0 0-436-16,0 0-155 0,0 0 155 15,0 0-300-15,0 0-64 0,0-24-3 16,0 23-249-16,0 0 0 0,0-1 0 15,0 2 0-15,0 0 0 16,0 0 0-16,0 0 0 0,0 1 0 16,0 1 0-16,4 1 0 0,1 1 0 15,1-1 0-15,-2 0 0 0,4 2 0 16,0 0 0-16,3 1 0 16,-5 0 0-16,0 4 0 0,2 3 0 15,-8 6 0-15,0 0 0 0,-4 1 0 16,-2-1 0-16,2-5 0 0,-2 0 0 15,-3-4 0-15,3-4 0 0,0-6 0 16,0 0 0-16,-9-12-4547 0</inkml:trace>
  <inkml:trace contextRef="#ctx0" brushRef="#br0" timeOffset="18124.4">7562 6576 3189 0,'0'0'1465'0,"0"0"-549"15,0 0 345-15,0 0-561 0,0 0-232 16,0 0-275-16,0 0-193 0,0 0 0 16,37-25 0-16,-12 23 0 15,1 1 0-15,1 1 0 0,0 1 0 16,-2 2 0-16,2 0 0 0,0 0 0 15,0-2 0-15,4-1 0 16,0 0 0-16,-5-2 0 0,-1-2 0 16,-4 0 0-16,-5 0-481 0,-9 3-2188 15,-7-4-1441-15</inkml:trace>
  <inkml:trace contextRef="#ctx0" brushRef="#br0" timeOffset="18634.24">7609 6706 6086 0,'0'0'741'0,"0"0"-89"0,0 0 61 0,0 0-713 15,0 0 0-15,0 0 0 0,48 0 0 16,-3 0 0-16,5 0 0 16,6 0 0-16,-7 0 0 0,-1 0 0 15,-7 5 0-15,0 1 0 0,-6-1 0 16,-12-2 0-16,-2-3-689 0</inkml:trace>
  <inkml:trace contextRef="#ctx0" brushRef="#br0" timeOffset="35887.9">9672 5484 2381 0,'0'0'2293'0,"0"0"-1553"0,0 0 360 16,0 0-459-16,0 0-141 0,6-35 37 15,-6 29-537-15,0-2 0 0,-4 1 0 16,-2-2 0-16,0-1 0 0,-9 0 0 16,-1 3 0-16,-5 7 0 0,0 8 0 15,1 12 0-15,-1 7 0 0,-6 8 0 16,6 5 0-16,1 6 0 0,-1 3 0 15,11 2 0-15,4 0 0 0,6-2 0 16,4-6 0-16,6-5 0 16,2-8 0-16,9-5 0 0,4-11 0 15,2-8 0-15,6-6 0 0,2-8 0 16,-2-10 0-16,2-4 0 0,-8-7 0 16,-6-1 0-16,-5 0 0 15,-9-1 0-15,-3 3 0 0,-8 5 0 16,-5 5 0-16,-9 12 0 0,-3 6 0 15,-6 10 0-15,0 10 0 0,0 5 0 16,3 3 0-16,7 0 0 0,7 0 0 16,-1-3 0-16,11-4 0 15,0-8 0-15,15-7-673 0,-5-5-2092 16,7-5-717-16</inkml:trace>
  <inkml:trace contextRef="#ctx0" brushRef="#br0" timeOffset="36390.29">9910 5451 3901 0,'0'0'1597'0,"0"0"-681"0,0 0 293 15,0 0-777-15,0 0-295 0,0 0-137 16,0 0 0-16,0 0 0 0,0 0 0 16,16 51 0-16,-16-28 0 15,0 1 0-15,-2 2 0 0,-8 2 0 16,-5 1 0-16,-1 1 0 0,-1-1 0 16,-1-4 0-16,5-3 0 15,3-7 0-15,0-5 0 0,6-5 0 16,4-3 0-16,0-2 0 0,0 2 0 15,10 0 0-15,4-2 0 0,9 0 0 16,2-3 0-16,2-2 0 0,-4-2 0 16,1 0 0-16,3 0 0 15,-10 0 0-15,1 1 0 0,-7 2 0 16,-5 1-165-16,-2 0-391 0,-4 0-641 16,2 2-7-16,-2-6-441 0</inkml:trace>
  <inkml:trace contextRef="#ctx0" brushRef="#br0" timeOffset="36610.26">10067 5476 5734 0,'0'0'985'16,"0"0"299"-16,0 0-1095 0,0 0-189 16,0 0 0-16,0 0 0 15,0 0 0-15,-21 57 0 0,15-22 0 16,2 4 0-16,4-1 0 0,-6 3 0 15,2 2 0-15,-1-2 0 16,3-2 0-16,2-7 0 0,0-9 0 16,2-8 0-16,3-6 0 0,5-8-241 15,6-11-755-15,-5 1-149 0,3-12-2781 0</inkml:trace>
  <inkml:trace contextRef="#ctx0" brushRef="#br0" timeOffset="36942.62">10278 5498 5082 0,'0'0'916'0,"0"0"-119"16,0 0-229-16,0 0-152 16,0 0-3-16,0 0-413 0,0 0 0 15,0 0 0-15,-37-21 0 0,20 39 0 16,-4 7 0-16,1 7 0 0,-1 3 0 16,6 3 0-16,3 3 0 15,4 0 0-15,6 1 0 0,2-4 0 16,10-3 0-16,2-4 0 0,13-6 0 15,2-8 0-15,4-8 0 16,6-5 0-16,-6-4 0 0,0-10 0 16,-8-3 0-16,-2-8 0 0,-7-5 0 15,-3-5 0-15,-5-7 0 0,-6-6 0 16,-6-4 0-16,-3-1 0 0,-1 5 0 16,2 6 0-16,-3 9 0 0,1 8 0 15,2 8 0-15,-3 5 0 0,1 7 0 16,2 0 0-16,-7-1-2182 0</inkml:trace>
  <inkml:trace contextRef="#ctx0" brushRef="#br0" timeOffset="38276.21">10592 5711 1704 0,'0'0'3094'0,"0"0"-2202"0,0 0-92 16,0 0-395-16,0 0-201 0,0 0-72 15,0 0-8-15,0 0 4 0,16 51 92 16,-16-29-156-16,0 0 12 0,0-6 68 15,-6 1-108-15,2-5 8 0,0-4 28 16,2-3-68-16,2-3 45 16,0 0-49-16,0 0 0 0,0-2 0 15,0-10 0-15,6-8 0 0,4-6 0 16,1-5 0-16,1-1 0 0,3 3 0 16,-1 6 0-16,-4 6 0 15,-3 6 0-15,-3 6 0 0,-4 3 0 16,0 0 0-16,0 4 0 0,0 7 0 15,0 5 0-15,2 3 0 0,-2 0 0 16,4-4 0-16,-4-2 0 0,6-5 0 16,-2-1 0-16,-2-2 0 15,3-4 0-15,-5 1 0 0,4-2 0 16,2-2 0-16,0-9 0 0,2-5 0 16,5-3 0-16,-3-1 0 0,-2 6 0 15,-6 5 0-15,3 3 0 0,-3 4 0 16,2 1 0-16,-4 1 0 0,6 2 0 15,2 8 0-15,-2 5 0 0,5 4 0 16,-5-1 0-16,4 0 0 16,-6-2 0-16,-1-2 0 0,1-2 0 15,0 1 0-15,-4-4 0 0,2-3 0 16,2-2 0-16,-4-4-953 0,4 1-344 16,-2-4-3061-16</inkml:trace>
  <inkml:trace contextRef="#ctx0" brushRef="#br0" timeOffset="38710.37">10813 5379 4013 0,'0'0'1061'0,"0"0"-285"0,0 0-47 15,0 0-21-15,0 0-528 0,0 0 20 16,0 0 184-16,0 0-243 0,10-32-141 16,1 20 0-16,5 1 0 0,5 1 0 15,2 2 0-15,2 4 0 16,1 4 0-16,1 0 0 0,-2 2 0 15,-8 9 0-15,-3 1 0 0,-12 3 0 16,-2 3 0-16,-2 1 0 16,-8 0 0-16,-1 1 0 0,1 0 0 15,-4-3 0-15,7-4 0 0,1-4 0 16,2-3 0-16,0-1 0 0,2-1 0 16,2 0 0-16,6 3 0 0,4 0 0 15,11 3 0-15,6-1 0 0,-2 3 0 16,2 0 0-16,-7 0 0 0,3-1 0 15,-2-2 0-15,-1-3 0 0,-3-1-1297 16,-3-5-3265-16</inkml:trace>
  <inkml:trace contextRef="#ctx0" brushRef="#br0" timeOffset="42190.2">9368 6089 4045 0,'0'0'665'15,"0"0"-121"-15,0 0 332 0,0 0-548 16,0 0-103-16,0 0 159 0,0 0 200 15,85-1-160-15,-23-6-307 0,12-3-117 16,11 1 0-16,8-1 0 16,13 0 0-16,9 0 0 0,1 0 0 15,6 1 0-15,-2 2 0 0,-4 0 0 16,-11 1 0-16,-16 1 0 0,-15 1 0 16,-18 1 0-16,-29 1 0 0,-14 2 0 15,-13 0 0-15,-13 1 0 0,-18 1-885 16,4 1-868-16,-4-2-1540 0</inkml:trace>
  <inkml:trace contextRef="#ctx0" brushRef="#br0" timeOffset="42734.65">9974 6264 4181 0,'0'0'725'0,"0"0"-113"0,0 0 649 0,0 0-521 16,0 0-240-16,0 0-327 0,21-48-173 15,10 31 0-15,6 4 0 0,-6 4 0 16,6 4 0-16,-2 4 0 0,-2 1 0 15,-6 6 0-15,-6 4 0 0,-5 3 0 16,-12 4 0-16,-4 4 0 16,-10 3 0-16,-11 3 0 0,-1 2 0 15,-9-2 0-15,0 1 0 0,0-3 0 16,4-2 0-16,6-5 0 0,5-2 0 16,11-2 0-16,5 1 0 0,5-4 0 15,11 0 0-15,5-1 0 0,16-4 0 16,4-1 0-16,11-1 0 0,6-3 0 15,2-1 0-15,-4 0 0 16,-7-2 0-16,-7-1 0 0,-16 1 0 16,-5-5-2450-16</inkml:trace>
  <inkml:trace contextRef="#ctx0" brushRef="#br0" timeOffset="46778.25">11146 6045 4874 0,'0'0'1136'0,"0"0"-431"0,0 0 631 16,0 0-1195-16,0 0-141 0,35-32 0 15,-29 32 0-15,-2 0 0 0,-4 0 0 16,0 4 0-16,0 3 0 16,-4 3 0-16,-8 1 0 0,4 0 0 15,1-4 0-15,3-4 0 0,2-3 0 16,2-3 0-16,0-2-285 16,6-12-1868-16</inkml:trace>
  <inkml:trace contextRef="#ctx0" brushRef="#br0" timeOffset="49079.52">11729 5507 1236 0,'0'0'2917'0,"0"0"-1672"15,0 0-605-15,0 0-23 0,0 0 307 16,0 0-508-16,0 0-219 0,0 0-197 15,-23-12 0-15,9 34 0 0,-7 11 0 16,0 8 0-16,3 7 0 16,-3 3 0-16,2 8 0 0,7 2 0 15,-2 5 0-15,1 3 0 0,5-5 0 16,6 1 0-16,4-6 0 0,6-5 0 16,9-3 0-16,-1-8 0 0,5-6 0 15,6-9 0-15,4-8 0 16,0-9 0-16,6-10 0 0,-2-5 0 15,-2-9-377-15,-6-9-1004 16,-6 4-179-16,-11-6-1390 0</inkml:trace>
  <inkml:trace contextRef="#ctx0" brushRef="#br0" timeOffset="49623.91">11985 5770 5306 0,'0'0'1136'0,"0"-51"-659"0,0 26 259 0,0 5-199 16,0 6-537-16,-4 2 0 0,-2 5 0 15,2 3 0-15,2 3 0 0,-9 5 0 16,1 11 0-16,-7 13 0 0,-3 13 0 15,3 7 0-15,3 5 0 0,-1 0 0 16,9 4 0-16,6-3 0 0,0-4 0 16,17-10 0-16,3-8 0 15,5-10 0-15,8-7 0 0,2-9 0 16,3-6 0-16,-5-5 0 0,-2-8 0 16,-7-6 0-16,-7-3 0 0,-7-4 0 15,-10-4 0-15,0-4 0 16,-4-3 0-16,-6-2 0 0,-3 1 0 15,-5 0 0-15,1 5 0 0,-3 5 0 16,3 8 0-16,5 10 0 0,3 5 0 16,3 4 0-16,6 1-1293 15,0 1-396-15,0 6-920 0</inkml:trace>
  <inkml:trace contextRef="#ctx0" brushRef="#br0" timeOffset="49826">12272 6077 6242 0,'0'0'1397'0,"0"0"-844"16,17 36-553-16,-11-14 0 0,-2-2 0 0,3-1 0 15,-1-7 0-15,8-2 0 16,3-4 0-16,-1-7 0 0,-1-3-1814 15,-1-8-2283-15</inkml:trace>
  <inkml:trace contextRef="#ctx0" brushRef="#br0" timeOffset="50303.58">12558 5691 1752 0,'0'0'3814'0,"0"0"-2149"16,0 0-817-16,0 0-735 0,0 0-113 16,6 66 0-16,-6-21 0 15,0 5 0-15,4-4 0 0,2-1 0 16,-6-1 0-16,4-5 0 0,-4-2 0 16,0-5 0-16,0-5 0 15,7-4 0-15,-3-7 0 0,0-7-89 16,-2-5-1415-16,2-6-3447 0</inkml:trace>
  <inkml:trace contextRef="#ctx0" brushRef="#br0" timeOffset="50786.03">12795 5451 4582 0,'0'0'1400'0,"0"0"-735"0,0 0 11 0,0 0 193 15,0 0-869-15,0 0 0 0,0 0 0 16,0 0 0-16,46 58 0 0,-13-13 0 15,6 10 0-15,-1 3 0 0,-1 7 0 16,0 7 0-16,-6 2 0 0,-15 2 0 16,-9-2 0-16,-18-2 0 15,-7-5 0-15,-13-2 0 0,-6-3 0 16,-3-8 0-16,1-7 0 0,4-11 0 16,-2-19 0-16,6-9-401 15,-2-15-4997-15</inkml:trace>
  <inkml:trace contextRef="#ctx0" brushRef="#br0" timeOffset="53160.94">13331 6071 1732 0,'0'0'3034'16,"0"0"-2158"-16,0 0 317 0,0 0-417 15,0 0-328-15,0 0-315 0,0 0-133 16,31-21 0-16,-4 16 0 0,-2 2 0 16,6 2 0-16,-5 1 0 0,1 2 0 15,0 0 0-15,-2 0 0 16,-2 1 0-16,-3-3 0 0,1 0 0 16,-4-3 0-16,-3 0 0 0,1-1-261 15,-9 0-911-15,-6 2-333 0,0-1-2401 0</inkml:trace>
  <inkml:trace contextRef="#ctx0" brushRef="#br0" timeOffset="53441.87">13476 5930 2973 0,'0'0'2093'16,"0"0"-1033"-16,0 0 341 0,0 0-736 15,0 0-665-15,0 0 0 16,0 0 0-16,20 50 0 0,-7-14 0 16,-7 0 0-16,4-1 0 0,-2 0 0 15,-1 2 0-15,-1 2 0 0,2 2 0 16,-2-9-401-16,-4 0-1780 0</inkml:trace>
  <inkml:trace contextRef="#ctx0" brushRef="#br0" timeOffset="56392.37">14323 5467 2341 0,'0'0'1544'16,"0"0"-691"-16,0 0-61 0,0 0 273 15,0 0-565-15,0 0-104 16,0 0 92-16,0 0-304 0,-41 10-155 16,28 11-29-16,-1 8 0 0,4 4 0 15,-3 9 0-15,-1 6 0 0,-3 9 0 16,1 11 0-16,1 6 0 15,1 4 0-15,3 1 0 0,5-4 0 16,6-4 0-16,0-4 0 0,6-3 0 16,3-4 0-16,3-7 0 0,7-7 0 15,-1-6 0-15,7-9 0 16,0-6 0-16,2-6 0 0,-7-6-21 16,3-7-811-16,-6-4-121 0,-7-2-1768 0</inkml:trace>
  <inkml:trace contextRef="#ctx0" brushRef="#br0" timeOffset="56984.1">14476 5778 4225 0,'0'0'1985'0,"0"0"-780"0,0 0-569 16,0 0-495-16,0 0-141 0,0 0 0 15,0 0 0-15,0 0 0 16,0 0 0-16,-21 65 0 0,21-16 0 16,0 5 0-16,0-1 0 0,-6 2 0 15,4 2 0-15,-6-3 0 0,2-5 0 16,2-4 0-16,1-8 0 0,-1-8 0 15,4-7 0-15,0-9 0 0,7-7 0 16,1-6-297-16,4-17-407 0,9-10-893 16,-5 0-408-16</inkml:trace>
  <inkml:trace contextRef="#ctx0" brushRef="#br0" timeOffset="57280.22">14674 5836 5190 0,'0'0'852'16,"0"-49"-183"-16,0 29 367 0,-4 9-591 16,4 4-445-16,0 5 0 0,-2 2 0 15,-2 3 0-15,-6 13 0 16,-1 14 0-16,-5 10 0 0,6 8 0 16,-1 2 0-16,7-3 0 0,4 3 0 15,0-2 0-15,8-3 0 0,3-5 0 16,5-5 0-16,5-7 0 0,2-9 0 15,4-7 0-15,-3-6 0 0,3-6 0 16,0-7 0-16,-8-7 0 16,-3-8 0-16,-3-6 0 0,-5-6 0 15,-6-3 0-15,-2-6 0 0,-6-1 0 16,-7-3 0-16,-5-1 0 0,1 3 0 16,1 7 0-16,-1 9 0 15,3 10 0-15,-1 7-1509 0,5 4-1689 0</inkml:trace>
  <inkml:trace contextRef="#ctx0" brushRef="#br0" timeOffset="57964.04">15042 6055 5322 0,'0'0'1277'0,"0"0"-761"0,0 0 16 0,0 0 0 16,0 0-519-16,15 42-13 0,-15-11 0 15,0-2 0-15,0-3 0 0,0-8 0 16,0-5 0-16,0-4 0 0,0-4 0 15,0-4 0-15,0 1 0 0,0-2 0 16,2 0 0-16,8-10 0 16,1-9 0-16,5-4 0 0,-1-4 0 15,1 2 0-15,-1 3 0 0,1 5 0 16,-5 5 0-16,-5 4 0 0,-2 4 0 16,0 4 0-16,2 2 0 0,-2 7 0 15,-2 6 0-15,3 4 0 0,-1 5 0 16,-4-5 0-16,2-4 0 15,2-4 0-15,0-5 0 0,-2-4 0 16,4-2 0-16,-2 0 0 0,7-9 0 16,-1-7 0-16,0-2 0 0,1 1 0 15,-5 4 0-15,-2 5 0 16,-4 5 0-16,2 1 0 0,-2 2 0 16,0 3 0-16,8 7 0 0,-1 9 0 15,-1 3 0-15,2 1 0 0,-2-5 0 16,5-4 0-16,-1-3 0 0,0-4 0 15,1-5-589-15,-5-2-560 0,4-4-2008 16</inkml:trace>
  <inkml:trace contextRef="#ctx0" brushRef="#br0" timeOffset="58212.74">15417 5539 6198 0,'0'0'549'15,"0"0"-65"-15,0 0 372 0,0 0-751 16,0 0-105-16,0 0 0 0,31 43 0 16,-13-16 0-16,1 5 0 0,1 2 0 15,7 9 0-15,-2 7 0 16,0 6 0-16,2 5 0 0,-4 7 0 16,-5 2 0-16,-10 2 0 0,-8-1 0 15,-2-2 0-15,-8-5 0 0,-4-7 0 16,-3-4 0-16,0-13 0 0,-3-8 0 15,5-10 0-15,-5-12-41 0,9-6-1479 16,-5-8-721-16</inkml:trace>
  <inkml:trace contextRef="#ctx0" brushRef="#br0" timeOffset="58549.29">16055 5488 4217 0,'0'0'1897'15,"0"0"-1348"-15,0 0 107 0,0 0 88 16,0 0-615-16,-45 33-129 0,32-1 0 15,3 7 0-15,-4 6 0 0,7 5 0 16,-7 8 0-16,4 8 0 16,-1 7 0-16,1 2 0 0,0-2 0 15,-1-3 0-15,3-6 0 0,0-8 0 16,6-8 0-16,2-8 0 0,6-7 0 16,4-9 0-16,5-6 0 0,3-8 0 15,7-10 0-15,-2-6 0 16,2-13 0-16,-5 0-1682 0,-5-6-1355 0</inkml:trace>
  <inkml:trace contextRef="#ctx0" brushRef="#br0" timeOffset="58875.91">16150 5712 6518 0,'0'0'657'0,"0"0"-113"16,0 0-292-16,0 0-31 0,13 42-221 16,-5-13 0-16,-2 8 0 15,-2-1 0-15,-2 0 0 0,-2-1 0 16,-6 0 0-16,0 2 0 0,-8-5 0 16,3-5 0-16,5-7 0 0,0-7 0 15,6-6 0-15,0-3 0 16,2-3 0-16,12-1 0 0,7-3 0 15,2-3 0-15,8-3 0 0,0 0 0 16,-6 2 0-16,-3 1 0 0,-1 2 0 16,0 2 0-16,-7 1 0 0,-6 1 0 15,1 0 0-15,-7 0-293 16,2 0-695-16,-4 0-81 0,0 0-1840 0</inkml:trace>
  <inkml:trace contextRef="#ctx0" brushRef="#br0" timeOffset="59049.26">16351 5781 7851 0,'0'0'341'0,"0"0"-341"15,-21 49 0-15,21-13 0 0,0 6 0 16,4 3 0-16,7 1 0 0,-5 0 0 16,0-1 0-16,2-3 0 0,-1-3 0 15,-1-6 0-15,2-2 0 0,-6-9 0 16,2-8-1617-16,0-7-3074 0</inkml:trace>
  <inkml:trace contextRef="#ctx0" brushRef="#br0" timeOffset="59993.06">16599 6052 3609 0,'0'0'2745'0,"0"0"-1616"15,0 0-813-15,2 45 77 0,-10-15-393 16,2 1 0-16,1-3 0 0,-1-8 0 15,2-1 0-15,2-6 0 0,2-4 0 16,0-4 0-16,0-2 0 16,2-3 0-16,2-1 0 0,7-9 0 15,5-9 0-15,-1-8 0 0,1-2 0 16,-6 2 0-16,5 2 0 16,-5 6 0-16,-4 5 0 0,1 7 0 15,-7 4 0-15,0 3 0 0,0 3 0 16,0 6 0-16,0 8 0 0,-2 4 0 15,0 0 0-15,2-5 0 0,2-5 0 16,0-3 0-16,2-3 0 0,-2-2 0 16,6-1 0-16,2-2 0 0,3-7 0 15,5-4 0-15,-1-4 0 16,-5 1 0-16,3 3 0 0,-5 2 0 16,-4 4 0-16,1 5 0 0,-3 2 0 15,2 10 0-15,-2 5 0 0,6 8 0 16,-3 3 0-16,3-1 0 0,0-4 0 15,1-4 0-15,3-3 0 0,-1-5 0 16,3-3 0-16,-1-5 0 0,-1-3 0 16,-2-6 0-16,-1-8 0 15,-3 1-1910-15,-2-5-899 0</inkml:trace>
  <inkml:trace contextRef="#ctx0" brushRef="#br0" timeOffset="60644.5">16965 5626 4269 0,'0'0'473'0,"0"0"263"16,0 0 140-16,0 0-419 0,16-34-17 16,1 31 92-16,4 3-320 0,3 9-15 15,3 9-197-15,0 8 0 16,0 13 0-16,2 11 0 0,-2 9 0 15,0 9 0-15,0 3 0 0,-7 2 0 16,1 0 0-16,-11 0 0 0,-10 2 0 16,-4-2 0-16,-12-4 0 0,-5-7 0 15,-2-8 0-15,-6-11 0 16,7-13-81-16,-10-11-1840 0</inkml:trace>
  <inkml:trace contextRef="#ctx0" brushRef="#br0" timeOffset="64987.14">17794 5525 1960 0,'0'0'148'0,"0"0"229"0,16-35 1055 15,-16 29-875-15,2 1 263 0,-2 2-252 16,0-2-104-16,0 2 185 0,-2-1-249 16,2 1-12-16,0 0 41 0,0 2-429 15,0 1 0-15,-4 0 0 16,2 1 0-16,-6 9 0 0,-5 11 0 16,-7 12 0-16,-9 11 0 0,0 7 0 15,2 6 0-15,-2 7 0 0,8 8 0 16,3 5 0-16,3 3 0 0,11-2 0 15,4 1 0-15,11-3 0 0,5-2 0 16,5-3 0-16,-1-5 0 0,5-10 0 16,-2-9 0-16,2-9 0 15,-3-13 0-15,-1-9-149 0,-4-7-1311 16</inkml:trace>
  <inkml:trace contextRef="#ctx0" brushRef="#br0" timeOffset="66266.17">24555 1560 2172 0,'0'0'337'0,"0"0"-173"0,0 0 856 16,0 0-508-16,-29 48-199 15,23-32 359-15,0-2-244 0,2-4-28 16,4-3 161-16,0-3-209 0,0-2-40 15,0 2 128-15,0-2-252 0,0 0 4 16,8-2-63-16,5-6-129 16,7-9 0-16,7-8 0 0,8-7 0 15,4-4 0-15,3-2 0 0,1-2 0 16,1-2 0-16,-5 5 0 16,-4 6 0-16,-10 9 0 0,-9 8 0 15,-5 7 0-15,-7 4 0 0,0 2 0 16,0 5 0-16,0 7 0 0,5 4 0 15,1 4 0-15,-2 0 0 0,5-3 0 16,-1-4 0-16,7-3 0 0,5-4 0 16,5-3 0-16,2-2 0 0,-2-2 0 15,-2 0 0-15,-6 0 0 0,-7 0-329 16,-5 0-111-16,-5-2-24 0,-4 2-353 16,0 0-151-16,-2-1-393 0</inkml:trace>
  <inkml:trace contextRef="#ctx0" brushRef="#br0" timeOffset="66700.03">24977 1524 4233 0,'0'0'1037'0,"0"0"-277"0,0 0-11 0,0 0-13 16,0 0-532-16,0 0-88 15,0 0 136-15,0 0-147 0,0 0-105 16,8 64 0-16,-22-20 0 0,-3 4 0 15,-3 2 0-15,-1 1 0 0,-2 5 0 16,0-2 0-16,3 2 0 16,1-3 0-16,3-4 0 0,5-3 0 15,5-7 0-15,6-6 0 0,4-6 0 16,11-8 0-16,10-8 0 16,10-7 0-16,8-4 0 0,9-11 0 15,4-4 0-15,-3-5 0 0,1-4 0 16,-8-2 0-16,-11 1 0 0,-11 5-1521 15,-9-3-3874-15</inkml:trace>
  <inkml:trace contextRef="#ctx0" brushRef="#br0" timeOffset="68500.03">25603 1755 3897 0,'0'0'2005'0,"0"0"-1136"15,0 0-449-15,0 0 112 0,56-7-63 16,-25 4-469-16,2 0 0 0,0-3 0 15,0 0 0-15,-4 0 0 0,-4 1 0 16,-2 0 0-16,-5 0 0 0,-5 1 0 16,-3 2-81-16,-6 0-787 0,-2 0-1137 15,0 2 4-15</inkml:trace>
  <inkml:trace contextRef="#ctx0" brushRef="#br0" timeOffset="68690.28">25593 1906 6130 0,'0'0'457'16,"0"0"199"-16,0 0 228 16,0 0-819-16,39 14-65 0,-4-11 0 15,11 2 0-15,4-2 0 0,3-1 0 16,7-1 0-16,2-1 0 0,2-2 0 15,-6-7 0-15,-16 2 0 0,-7-7-5847 0</inkml:trace>
  <inkml:trace contextRef="#ctx0" brushRef="#br0" timeOffset="70190.32">27290 1547 3137 0,'0'0'1985'16,"0"0"-484"-16,0 0-737 0,0 0-48 15,0 0-627-15,0 0-89 0,0 0 0 16,-12 58 0-16,1-2 0 16,-1 10 0-16,4 1 0 0,2-3 0 15,1-1 0-15,3-2 0 0,-2-1 0 16,2-5 0-16,-2-6 0 16,0-3 0-16,4-8 0 0,0-8 0 15,0-10 0-15,2-8 0 0,4-12-1281 16,0 0-428-16,3-12-668 0</inkml:trace>
  <inkml:trace contextRef="#ctx0" brushRef="#br0" timeOffset="70532.21">27524 1614 5738 0,'0'0'680'15,"-2"-35"245"-15,2 25-289 0,0 5-423 16,0 4-213-16,0 1 0 16,-4 1 0-16,-5 14 0 0,-7 17 0 15,-5 12 0-15,0 11 0 0,1 6 0 16,5 2 0-16,5 5 0 0,2 1 0 16,8-2 0-16,6-2 0 15,10-7 0-15,13-8 0 0,6-8 0 16,9-11 0-16,5-13 0 0,3-12 0 15,2-8 0-15,-5-12 0 0,-5-12 0 16,-9-11 0-16,-6-5 0 0,-10-8 0 16,-11-6 0-16,-8-5 0 0,-6-2 0 15,-13-1 0-15,-6 3 0 0,-6 9 0 16,-4 7 0-16,2 8 0 0,4 10 0 16,4 7 0-16,9 3 0 15,5 3-77-15,7 3-2152 0,4-3-2405 0</inkml:trace>
  <inkml:trace contextRef="#ctx0" brushRef="#br0" timeOffset="71849.78">28301 901 2893 0,'0'0'1821'0,"0"0"-765"16,0 0-276-16,0 0-47 0,0 0 31 15,0 0-619-15,0 0-145 0,0 0 0 16,0 0 0-16,8 41 0 0,-4-3 0 16,3 1 0-16,-5 1 0 15,0-2 0-15,-2-5 0 0,-4-2 0 16,-1-2 0-16,-1-2 0 0,0-3 0 15,0-5 0-15,2-5 0 0,0-5 0 16,1-5-1105-16,1-3-156 16,-2-4-372-16</inkml:trace>
  <inkml:trace contextRef="#ctx0" brushRef="#br0" timeOffset="72217.24">28086 792 5990 0,'0'0'452'0,"0"0"985"16,0 0-1124-16,0 0-313 0,0 0 0 15,0 0 0-15,0 0 0 0,52-5 0 16,-11 8 0-16,7 2 0 0,-1 1 0 15,-6-4 0-15,-1 1 0 0,-7-2 0 16,-4 0 0-16,-4-1 0 0,-7 0 0 16,-3 0-1141-16,-7-3-372 0</inkml:trace>
  <inkml:trace contextRef="#ctx0" brushRef="#br0" timeOffset="72608.77">28611 796 6446 0,'0'0'561'0,"0"0"71"15,0 0-312-15,0 0-260 0,0 0-60 16,0 0 20-16,-12 42-8 0,5-13 129 15,-1 6-141-15,0 1 0 0,-5 1 0 16,1 1 0-16,0-1 0 0,-5-2 0 16,5-3 0-16,-1-4 0 0,3-5 0 15,6-6 0-15,2-4 0 0,2-3 0 16,6-2 0-16,8-1 0 0,5-2 0 16,6 0 0-16,4-3 0 15,0 1 0-15,0-2 0 0,0 1 0 16,-5-2 0-16,-1 1 0 0,-6-1 0 15,-3 0 0-15,-3-1 0 0,-5-3 0 16,2-2 0-16,-2-5 0 16,0 0-901-16,-1-4-4157 0</inkml:trace>
  <inkml:trace contextRef="#ctx0" brushRef="#br0" timeOffset="73640.12">29140 826 2269 0,'0'0'128'0,"0"0"1792"15,0 0-1247-15,0 0 47 0,0 0 229 16,0 0-525-16,0 0-68 0,0 0 44 16,0 0-332-16,0 0 48 15,-4 17 53-15,-6 18-169 0,-5 15 0 16,-3 8 0-16,-7 4 0 0,-2 0 0 15,-2-1 0-15,-4 1 0 0,-2 0 0 16,-4-3 0-16,5-2 0 16,1-7 0-16,7-8 0 0,5-7 0 15,6-6 0-15,7-8 0 0,6-7 0 16,2-7 0-16,4-4-133 16,7-7-919-16,-1-5-177 0,4-6-2505 0</inkml:trace>
  <inkml:trace contextRef="#ctx0" brushRef="#br0" timeOffset="74017.8">29188 1238 3293 0,'0'0'824'0,"0"0"525"15,0 0-405-15,0 0-259 0,0 0 115 16,0 0-503-16,-4 33-297 0,-5-2 0 15,-1 5 0-15,-2 3 0 0,-1-4 0 16,1 1 0-16,-1-2 0 0,1 0 0 16,2-1 0-16,-1-5 0 0,5-2 0 15,0-4 0-15,4-7 0 0,0-6-1137 16,2-5-164-16,0-4-284 0</inkml:trace>
  <inkml:trace contextRef="#ctx0" brushRef="#br0" timeOffset="74375.28">29448 1262 5842 0,'0'0'488'0,"0"0"249"16,0 0-281-16,0 0-208 0,0 0 0 15,0 0-75-15,0 0-173 0,0 0 0 16,0 0 0-16,0 0 0 0,-37 15 0 16,12 13 0-16,-2 4 0 0,5 3 0 15,3 1 0-15,5 2 0 0,3 0 0 16,9-3 0-16,8-2 0 0,11-5 0 16,12-5 0-16,8-5 0 15,11-9 0-15,7-6 0 0,3-5 0 16,0-10 0-16,-8-5 0 0,-9-8 0 15,-12-1 0-15,-10-6 0 0,-9 0 0 16,-10-5 0-16,-8-3 0 16,-9-3 0-16,-10 0 0 0,-6 2 0 15,-2 9 0-15,-2 10 0 0,4 6 0 16,8 9-689-16,2 3-4037 0</inkml:trace>
  <inkml:trace contextRef="#ctx0" brushRef="#br0" timeOffset="76435.7">27828 1091 6246 0,'0'0'485'0,"0"0"319"15,0 0-147-15,49 7-657 0,-1-6 0 16,10-1 0-16,6 0 0 0,-8-4 0 15,-13 1 0-15,-6-4-1005 0</inkml:trace>
  <inkml:trace contextRef="#ctx0" brushRef="#br0" timeOffset="79831.03">25990 2993 3077 0,'0'0'2117'0,"0"0"-1209"16,0 0-263-16,0 0 35 0,0 0 20 16,0 0-635-16,0 0-65 0,0 0 0 15,35-6 0-15,-6 7 0 0,2 4 0 16,-2-2 0-16,2 1 0 0,-4-2 0 16,4 1 0-16,-2-3 0 15,0 0 0-15,2-4 0 0,0-2 0 16,-6 0 0-16,-5 0-645 0,-5 3-908 15,-9-3-3953-15</inkml:trace>
  <inkml:trace contextRef="#ctx0" brushRef="#br0" timeOffset="80002.42">25961 3169 5986 0,'0'0'881'15,"0"0"-493"-15,0 0 292 0,35 9-423 16,-2-7-257-16,6-2 0 0,3 0 0 16,-3-2 0-16,0 0 0 0,1 1 0 15,-5 0 0-15,0 1 0 0,-6 0 0 16,-6-1-433-16,-7-3-1780 0</inkml:trace>
  <inkml:trace contextRef="#ctx0" brushRef="#br0" timeOffset="81329">27265 2709 5566 0,'0'0'1061'0,"-12"-39"-425"15,6 25 60-15,-5 6-463 0,1 3-233 16,-4 5 0-16,-5 11 0 16,-4 10 0-16,-2 13 0 0,-1 14 0 15,-1 7 0-15,2 7 0 0,4 6 0 16,7-1 0-16,5 1 0 0,9-9 0 15,7-8 0-15,7-8 0 0,11-12 0 16,6-7 0-16,10-8 0 0,5-9 0 16,3-7 0-16,-1-9 0 0,-3-10 0 15,-7-6 0-15,-7-5 0 0,-13-4 0 16,-5-6 0-16,-9-2 0 16,-4-4 0-16,-6-4 0 0,-7 0 0 15,-3 3 0-15,-3 3 0 0,0 7 0 16,3 10 0-16,6 10 0 0,5 9 0 15,5 7 0-15,0 3 0 16,5 10-461-16,3-2-1780 0,4 11 0 0</inkml:trace>
  <inkml:trace contextRef="#ctx0" brushRef="#br0" timeOffset="81490.94">27615 3258 6775 0,'0'0'1417'15,"0"0"-1417"-15,0 0 0 0,0 0 0 16,0 0 0-16,0 0 0 0,0 0 0 16,0 0 0-16,0 0 0 0,0 0-613 15,18-13-2212-15</inkml:trace>
  <inkml:trace contextRef="#ctx0" brushRef="#br0" timeOffset="82062.5">28094 2837 5598 0,'0'0'904'0,"4"-38"-255"0,-4 21 135 0,-4 1-527 0,-8 2-257 16,-9 1 0-16,-4 7 0 16,-4 6 0-16,-6 11 0 0,2 10 0 15,0 10 0-15,2 8 0 0,6 10 0 16,7 3 0-16,9 6 0 0,9 2 0 15,7 0 0-15,11-5 0 0,7-11 0 16,6-8 0-16,2-11 0 0,6-10 0 16,7-9 0-16,-3-6 0 0,3-11 0 15,-9-6 0-15,-8-6 0 0,-8-7 0 16,-9-2 0-16,-8-3 0 16,-4-3 0-16,-2-1 0 0,-8 1 0 15,-3 1 0-15,1 1 0 0,-3 6 0 16,-1 7 0-16,6 8 0 0,3 7-493 15,3 5-1784-15,4 3-116 0</inkml:trace>
  <inkml:trace contextRef="#ctx0" brushRef="#br0" timeOffset="82312.39">28439 2763 7399 0,'0'0'793'0,"0"0"-793"16,0 0 0-16,0 0 0 0,0 0 0 15,0 40 0-15,0 3 0 0,0 9 0 16,0-1 0-16,3-1 0 0,1 1 0 16,2 1 0-16,2-4 0 15,0-1 0-15,1-7 0 0,-3-7 0 16,-2-5 0-16,-4-5 0 0,0-9-73 15,-2-5-2452-15,-6-8-472 0</inkml:trace>
  <inkml:trace contextRef="#ctx0" brushRef="#br0" timeOffset="82759.98">27660 3257 5822 0,'0'0'1005'0,"0"0"-225"16,0 0-780-16,0 0 20 0,0 0-20 15,-4 41-204-15,4-31-805 0,2-8-3909 0</inkml:trace>
  <inkml:trace contextRef="#ctx0" brushRef="#br0" timeOffset="84483.3">18112 5931 2517 0,'0'0'8'16,"0"0"1724"-16,19-43-1059 16,-15 27 299-16,-2 1-352 0,-2-1-151 15,4 1 195-15,-4-2-304 0,0 3-183 16,-4-2-177-16,-2 5 0 0,-3 0 0 16,-1 7 0-16,-2 3 0 15,-3 5 0-15,-8 13 0 0,-8 12 0 16,-2 9 0-16,-6 10 0 0,8 3 0 15,4 4 0-15,11 0 0 0,5 0 0 16,11-3 0-16,9-4 0 0,7-5 0 16,7-9 0-16,8-10 0 0,6-8 0 15,0-9 0-15,3-7 0 16,-7-7 0-16,0-10 0 0,-8-5 0 16,-1-7 0-16,-3-4 0 0,-9-3 0 15,-1-3 0-15,-5-2 0 0,-2 1 0 16,-2 0 0-16,-2 2 0 0,-6 1 0 15,0 4 0-15,-5 6 0 0,7 9 0 16,2 7 0-16,2 10-529 0,0 1-2008 16,2 4-1193-16</inkml:trace>
  <inkml:trace contextRef="#ctx0" brushRef="#br0" timeOffset="84656.29">18383 6185 7859 0,'0'0'333'0,"0"0"-333"0,0 0 0 16,-17 46 0-16,17-35 0 0,0-3 0 16,7-1 0-16,5 0 0 0,2-3 0 15,-3-1-1357-15,1-4-1004 0</inkml:trace>
  <inkml:trace contextRef="#ctx0" brushRef="#br0" timeOffset="85138.04">18732 5875 4474 0,'0'0'764'0,"0"0"-44"0,0 0 353 15,9-34-433-15,-9 31-119 0,-5-2-521 16,-5 0 0-16,-2 2 0 0,-7 3 0 15,-8 7 0-15,0 7 0 0,5 8 0 16,-3 7 0-16,4 5 0 16,0 7 0-16,9 3 0 0,4 3 0 15,2 0 0-15,6-1 0 0,14-5 0 16,7-8 0-16,8-6 0 0,8-7 0 16,8-8 0-16,3-8 0 0,-3-4 0 15,-5-12 0-15,-9-7 0 16,-5-5 0-16,-7-5 0 0,-7-3 0 15,-7-3 0-15,-5-1 0 0,-9-3 0 16,-7 0 0-16,-1 1 0 0,-5 1 0 16,-1 6 0-16,4 9 0 0,5 8 0 15,10 7 0-15,2 7-429 16,-3 0-860-16,5 5-603 0</inkml:trace>
  <inkml:trace contextRef="#ctx0" brushRef="#br0" timeOffset="85383.56">18989 5819 3905 0,'0'0'2641'0,"0"0"-1920"0,0 0 179 16,0 0-875-16,0 0-25 0,0 0 0 15,35-10 0-15,-33 43 0 16,0 13 0-16,0 9 0 0,-2 2 0 15,6-1 0-15,-2 1 0 0,0 0 0 16,-2-4 0-16,7-6 0 0,-3-7 0 16,0-9 0-16,0-7 0 15,-2-11 0-15,1-6 0 0,-1-6-1225 16,-2-8-1773-16</inkml:trace>
  <inkml:trace contextRef="#ctx0" brushRef="#br0" timeOffset="86061.43">19266 5444 1652 0,'0'0'2405'0,"0"0"-1600"0,0 0 315 16,0 0-423-16,0 0-165 0,0 0 56 15,0 0-476-15,26 38 80 0,-3 4-103 16,8 12-89-16,6 10 0 0,-1 5 0 16,1 5 0-16,0 5 0 15,-6 0 0-15,-4-4 0 0,-11-5 0 16,-7-5 0-16,-9-2 0 0,-15-4 0 16,-3-4 0-16,-11-4 0 0,-9-5 0 15,3-9 0-15,-2-9 0 16,0-9 0-16,8-10 0 0,0-6 0 15,8-2 0-15,5-6-3266 0</inkml:trace>
  <inkml:trace contextRef="#ctx0" brushRef="#br0" timeOffset="88842.54">9252 6790 5090 0,'0'0'260'0,"0"0"196"15,-35 0-296-15,33 0-84 0,-2 1-12 16,-2 0 156-16,2-1 45 0,-2 0 123 15,6 0-204-15,0 0 16 0,0 0 52 16,0 0-188-16,6 0 8 16,-6 0 80-16,4 0-104 0,2 0-4 15,-2 2 4-15,2 0-40 0,1 1-8 16,3-2 48-16,4 1-20 0,13-1 37 16,6-1-65-16,9-1 0 15,-1-1 0-15,2 1 0 0,5-2 0 16,2 1 0-16,-3 1 0 0,7 0 0 15,-7-1 0-15,11 0 0 0,-2 0 0 16,2-1 0-16,2 1 0 0,2-1 0 16,2 0 0-16,4-1 0 15,5 1 0-15,1 0 0 0,-2-1 0 16,7-1 0-16,0-1 0 0,-1 0 0 16,7-1 0-16,0 0 0 0,3 0 0 15,8 1 0-15,-3 0 0 0,-2 1 0 16,4 2 0-16,-2-1 0 0,2 3 0 15,-4 0 0-15,2 0 0 0,2 0 0 16,4-1 0-16,2-2 0 0,9 1 0 16,-1 0 0-16,3-1 0 15,2-1 0-15,1 2 0 0,7-1 0 16,-2 2 0-16,0-2 0 0,-2 3 0 16,2 1 0-16,0-1 0 0,-2 1 0 15,-5 0 0-15,3 0 0 16,4 0 0-16,-2 1 0 0,2 0 0 15,2 1 0-15,4-2 0 0,4 1 0 16,0 0 0-16,-2 0 0 0,3 0 0 16,1 3 0-16,-2-1 0 15,2 2 0-15,5 0 0 0,-7 0 0 16,2 1 0-16,1-2 0 0,1 2 0 16,2-1 0-16,3 0 0 0,6-1 0 15,-1 1 0-15,3-2 0 0,0 0 0 16,4-1 0-16,-2 1 0 0,4 0 0 15,-3 2 0-15,3 0 0 16,0-1 0-16,2 0 0 0,-2-1 0 16,0 0 0-16,7 0 0 0,-3 1 0 15,0 1 0-15,0-1 0 0,4-1 0 16,-6 0 0-16,2-1 0 0,-6 0 0 16,-4 0 0-16,-9 0 0 0,-5 0 0 15,-9-1 0-15,-15 1 0 16,-14 0 0-16,-20-2 0 0,-19 0 0 15,-17 0 0-15,-21-2-1321 0,-9 0 8 16,-11-4-248-16</inkml:trace>
  <inkml:trace contextRef="#ctx0" brushRef="#br0" timeOffset="90045.55">12169 7057 2281 0,'0'0'1472'0,"0"0"-619"0,0 0-181 16,15-39 300-16,-13 26-295 0,-2-2-153 15,-2-1 200-15,-3 2-707 16,-1 0-17-16,-2 3 0 0,2 4 0 15,-5 3 0-15,-1 5 0 0,-9 10 0 16,1 9 0-16,-11 10 0 0,4 4 0 16,0 4 0-16,2 4 0 15,11 1 0-15,5-1 0 0,5 0 0 16,4-7 0-16,6-2 0 0,9-4 0 16,6-7 0-16,1-5 0 0,5-5 0 15,8-8 0-15,-4-4 0 0,-4-2 0 16,4-6 0-16,-8-4 0 0,-2 0 0 15,-11-2 0-15,-4 0 0 0,-6 0 0 16,-6-1 0-16,-6 2 0 0,-7 5 0 16,-2 1 0-16,-1 7 0 15,-5 2 0-15,-2 8 0 0,2 3 0 16,4 1-13-16,9 0-251 0,3 1-324 16,5-5-1125-16,6-3-216 15,4-7-1556-15</inkml:trace>
  <inkml:trace contextRef="#ctx0" brushRef="#br0" timeOffset="90472.94">12463 6964 4822 0,'0'0'1008'0,"0"0"-412"0,0 0 453 0,0 0-645 16,0 0-136-16,0 0-223 0,0 0-45 16,0 0 0-16,20 49 0 15,-20-22 0-15,0 0 0 0,-4-1 0 16,-6 1 0-16,0 0 0 0,-7 2 0 16,0-7 0-16,3-3 0 0,4-6 0 15,3-4 0-15,3-6 0 0,4-2 0 16,0-1 0-16,4 0 0 0,11-1 0 15,4-2 0-15,5-1 0 0,3-2 0 16,-2 5 0-16,-8-1 0 16,-1 2-237-16,-6 0-1155 0,-3-3-669 0</inkml:trace>
  <inkml:trace contextRef="#ctx0" brushRef="#br0" timeOffset="90655.62">12564 7024 6114 0,'0'0'885'0,"0"0"-361"16,-29 56-88-16,21-27-203 15,6 2-233-15,2 0 0 0,0-2 0 16,0 1 0-16,0-2 0 0,6 0 0 16,-2-5 0-16,2-5 0 0,7-4-445 15,-3-7-840-15,4-6-479 0</inkml:trace>
  <inkml:trace contextRef="#ctx0" brushRef="#br0" timeOffset="90942.66">12779 7034 6498 0,'0'0'1297'0,"0"0"-900"0,0 0-397 16,0 0 0-16,0 0 0 0,0 0 0 15,-43 15 0-15,28 11 0 16,3 8 0-16,1 3 0 0,7 0 0 15,4 2 0-15,4-2 0 0,9-3 0 16,5-3 0-16,9-10 0 16,4-4 0-16,6-9 0 0,1-8 0 15,-1-6 0-15,-4-8 0 0,-8-7 0 16,-9-5 0-16,-5-5 0 0,-7-5 0 16,-4-1 0-16,-4-6 0 0,-9-5 0 15,-1 0 0-15,-7 3 0 0,0 11 0 16,5 10 0-16,-1 13 0 0,7 7-2270 15,-5 2-375-15</inkml:trace>
  <inkml:trace contextRef="#ctx0" brushRef="#br0" timeOffset="91470.79">12039 7514 2092 0,'0'0'3926'0,"0"0"-2881"0,0 0-569 0,0 0 84 0,58 0-467 16,-17-5-93-16,15-6 0 0,4-2 0 16,12-1 0-16,3-4 0 0,7 4 0 15,3 2 0-15,-2 3 0 0,-9 2 0 16,-4 2 0-16,-8 2 0 0,-16 3 0 15,-13 4 0-15,-16 3 0 0,-17 6-829 16,-7 0-228-16,-7 0-87 16,-3 1-1485-16</inkml:trace>
  <inkml:trace contextRef="#ctx0" brushRef="#br0" timeOffset="91813.69">12390 7638 5058 0,'0'0'744'0,"0"0"-176"0,48-33 701 16,-23 24-749-16,2-1-487 0,-1 4-33 15,5 0 0-15,-4 4 0 0,-2 2 0 16,-4 0 0-16,-9 5 0 0,-1 4 0 15,-7 6 0-15,-4 2 0 0,-4 7 0 16,-9 1 0-16,-8 0 0 0,-3 4 0 16,-3 0 0-16,-4-1 0 15,10-2 0-15,-2-3 0 0,13-4 0 16,6-5 0-16,4-2 0 0,14-3 0 16,9-4 0-16,8-4 0 15,10-1 0-15,7-6 0 0,0-1 0 16,-1-2 0-16,-6-2 0 0,-3-3 0 15,-12 1-141-15,-1-3-4813 0</inkml:trace>
  <inkml:trace contextRef="#ctx0" brushRef="#br0" timeOffset="92778.87">13399 7491 5150 0,'0'0'776'0,"0"0"-316"0,41-8 533 15,-10 3-533-15,0 2-107 0,7 0-353 16,-1 2 0-16,0 1 0 0,-2 1 0 16,-4 2 0-16,-2 0 0 15,-8 0 0-15,-1-2 0 0,-9 0 0 16,-5 0 0-16,-2-1-449 0,0 0-764 16,-4-7-2552-16</inkml:trace>
  <inkml:trace contextRef="#ctx0" brushRef="#br0" timeOffset="92922.23">13614 7370 2913 0,'0'0'3609'0,"-27"44"-2896"0,23-18 244 16,-2 1-957-16,2 2 0 0,4-1 0 16,4 1 0-16,2-2 0 0,9-3 0 15,5-3 0-15,1-4 0 0,0-5 0 16,-5-3-673-16,-4-8-1512 0</inkml:trace>
  <inkml:trace contextRef="#ctx0" brushRef="#br0" timeOffset="93538">14259 7133 1232 0,'0'0'2973'0,"0"0"-2136"0,0 0 327 15,0 0-503-15,0 0-177 0,-27 56 188 16,23-15-503-16,0 8-169 0,2 3 0 16,2-2 0-16,-4 0 0 15,4-3 0-15,0 1 0 0,0-6 0 16,0-4 0-16,6-8 0 0,2-8 0 16,-2-7-485-16,5-8-912 15,-5-7-483-15</inkml:trace>
  <inkml:trace contextRef="#ctx0" brushRef="#br0" timeOffset="93833.11">14532 7177 6943 0,'0'0'984'0,"0"0"-719"0,0 0-265 16,0 0 0-16,0 0 0 0,-41 5 0 15,26 16 0-15,-1 10 0 0,-1 3 0 16,3 4 0-16,3 7 0 0,1 4 0 15,4 0 0-15,6-1 0 0,4-4 0 16,6-7 0-16,7-9 0 0,10-9 0 16,-1-7 0-16,12-10 0 15,-3-6 0-15,2-11 0 0,-6-6 0 16,-4-9 0-16,-11-3 0 0,-5-1 0 16,-7-3 0-16,-4-1 0 15,-6-1 0-15,-9 0 0 0,1 0 0 16,-3 2 0-16,5 5 0 0,-3 6 0 15,5 7 0-15,10 6-1193 0,0 3-196 16,0 2-472-16</inkml:trace>
  <inkml:trace contextRef="#ctx0" brushRef="#br0" timeOffset="94066.97">14980 7445 4942 0,'0'0'3250'0,"0"0"-3250"15,0 0 0-15,0 0 0 0,0 0 0 16,0 0 0-16,0 0 0 0,0 0-25 15,0 0-1796-15</inkml:trace>
  <inkml:trace contextRef="#ctx0" brushRef="#br0" timeOffset="94560.9">15262 7156 6294 0,'0'0'1033'0,"0"0"-481"0,0 0-239 16,0 0-313-16,0 0 0 0,2 41 0 15,-4-10 0-15,-3 1 0 0,1 1 0 16,-2-2 0-16,2-4 0 0,-2 1 0 15,2-4 0-15,-3-2 0 0,1-8 0 16,2-3 0-16,2-8 0 0,2-3 0 16,2 0 0-16,4 0 0 15,9-3 0-15,10-7 0 0,8 2 0 16,2 1 0-16,-2 2 0 0,-6 5 0 16,0 1 0-16,2 3 0 15,-7-1 0-15,-5 2 0 0,-3-2 0 16,-8-1 0-16,-1-2 0 0,-1-5-233 15,-2 0-1019-15,-2-9-2802 0</inkml:trace>
  <inkml:trace contextRef="#ctx0" brushRef="#br0" timeOffset="94732.42">15510 7234 6879 0,'0'0'1313'0,"-25"65"-1313"0,14-21 0 15,-5 1 0-15,6 5 0 0,-1-6 0 16,5 0 0-16,6-3 0 15,4-4 0-15,2-3 0 0,5-2 0 0,3-3 0 16,3-8 0-16,-1-6 0 0,-5-5-1766 16,5-10-3548-16</inkml:trace>
  <inkml:trace contextRef="#ctx0" brushRef="#br0" timeOffset="95364.36">20804 6417 3597 0,'0'0'1605'0,"0"0"-913"0,0 0 5 15,0 0 219-15,49-25-452 16,-26 21-243-16,2 1-221 0,6 2 0 15,0 0 0-15,2 0 0 0,-2 1 0 16,0 0 0-16,0 0 0 0,-6 0 0 16,-5 0 0-16,-7 3-93 0,-3-3-1115 15,-8 1-209-15,-2 1-2941 0</inkml:trace>
  <inkml:trace contextRef="#ctx0" brushRef="#br0" timeOffset="95545.57">20785 6587 5558 0,'0'0'1289'0,"0"0"-665"0,47 8 97 16,-16-7-721-16,13-1 0 0,-5 3 0 16,5 0 0-16,3 2 0 0,-1-1 0 15,-3 1 0-15,-6-1 0 16,-12-3-101-16,-6-1-5073 0</inkml:trace>
  <inkml:trace contextRef="#ctx0" brushRef="#br0" timeOffset="98735.55">22166 6108 3733 0,'0'0'1929'0,"0"0"-1305"0,-19-34 333 16,15 24-421-16,-4 0-184 15,-3-1-291-15,1 2-61 0,-2 2 0 16,-1 7 0-16,1 7 0 0,-9 9 0 16,1 15 0-16,1 10 0 15,-10 12 0-15,4 10 0 0,0 6 0 0,7 4 0 16,5 0 0-16,9-6 0 15,8-10 0-15,17-13 0 0,6-12 0 16,10-13 0-16,7-12 0 0,5-8 0 16,-3-14 0-16,-5-9 0 15,-2-6 0-15,-10-7 0 0,-4-3 0 16,-9-1 0-16,-9-1 0 0,-1-3 0 16,-6 2 0-16,-2-1 0 0,-6 1 0 15,-5 1 0-15,1 4 0 0,-7 5 0 16,9 6 0-16,-3 6 0 0,5 8 0 15,2 5 0-15,6 5 0 0,0 3 0 16,4 7-213-16,2 0-939 16,5 12-1838-16</inkml:trace>
  <inkml:trace contextRef="#ctx0" brushRef="#br0" timeOffset="98909.09">22488 6647 7859 0,'0'0'333'16,"0"0"-333"-16,0 0 0 15,0 0 0-15,0 0 0 0,-6 41 0 16,6-31 0-16,0-4 0 0,6-6 0 16,-2 0-1281-16,5-6-1341 0</inkml:trace>
  <inkml:trace contextRef="#ctx0" brushRef="#br0" timeOffset="99514.7">22933 6260 5062 0,'0'0'784'0,"0"0"313"0,0 0-477 0,14-39-240 16,-14 30-131-16,0-1-249 0,0-2 0 15,-2 1 0-15,-4-1 0 16,0 2 0-16,-5 1 0 0,-1 1 0 15,-7 4 0-15,-1 5 0 0,-7 12 0 16,-6 12 0-16,-2 10 0 0,4 9 0 16,0 6 0-16,8 6 0 0,8 1 0 15,13 0 0-15,8-3 0 16,13-5 0-16,8-8 0 0,12-12 0 16,9-9 0-16,5-10 0 0,3-10 0 15,0-5 0-15,-6-10 0 0,-13-7 0 16,-10-4 0-16,-13-6 0 0,-8-5 0 15,-6 0 0-15,0-3 0 0,-8 1 0 16,-4-1 0-16,-3-1 0 0,-1 1 0 16,-1 7 0-16,1 4 0 15,1 10 0-15,7 8 0 0,0 7 0 16,8 6-217-16,0 2-1316 0,6 6-451 16</inkml:trace>
  <inkml:trace contextRef="#ctx0" brushRef="#br0" timeOffset="100095.65">23495 6329 1740 0,'0'0'545'0,"0"0"-69"0,0 0-192 0,0 0-272 0,0 0 0 16,0 0 36-16,0 0-36 0,0 0 60 15,0 0 364-15,25-23 12 16,-21 19-43-16,0-1 375 0,-2 1-208 15,0 0-16-15,2-1 257 0,-2 0-393 16,-2-1-56-16,2-1-167 0,-2-4-197 16,-2-3 0-16,-4-6 0 0,-6-3 0 15,-3 0 0-15,-3 2 0 16,-3 3 0-16,-2 6 0 0,5 4 0 16,-3 7 0-16,-2 4 0 0,0 11 0 15,1 4 0-15,-1 6 0 0,6 1 0 16,9 2 0-16,6-2 0 0,10-2 0 15,9-2 0-15,12-6 0 0,4-3 0 16,2-2 0-16,0-5 0 16,0-3 0-16,-8-2 0 0,-4 0 0 15,-6-5 0-15,-5 2 0 0,-4-1 0 16,-6 4 0-16,0 0 0 0,-2 10 0 16,-4 16 0-16,-2 8 0 0,2 11 0 15,-2 6 0-15,6-2 0 16,0 0 0-16,8-1 0 0,2-4 0 15,7-3 0-15,-1-4 0 0,1-4 0 16,-7-3 0-16,1-4 0 0,-11-4 0 16,0-5-645-16,-11-6-4762 0</inkml:trace>
  <inkml:trace contextRef="#ctx0" brushRef="#br0" timeOffset="119975.97">4519 8251 1036 0,'0'0'204'16,"0"0"80"-16,0 0 1205 0,0 0-909 16,-35-1 549-16,18 2-461 15,7 0-168-15,-1 1 185 0,7-1-305 16,2-1-68-16,2 0 228 0,-4 0-224 15,4 0-247-15,0-4-69 0,4 0 0 16,9-5 0-16,7-5 0 0,7-3 0 16,8 2 0-16,-2 4 0 15,-2 5 0-15,4 5 0 0,-8 3 0 16,-6 7 0-16,-4 3 0 0,-3 4 0 16,-6 0 0-16,1 2 0 0,-7 3 0 15,-2 0 0-15,-2 0 0 0,-7 1 0 16,1-2 0-16,-2-1 0 0,-5-1 0 15,1-1 0-15,-5-1 0 16,1-3 0-16,-1-1 0 0,-4-3 0 16,5-4 0-16,-3-2 0 0,0 0 0 15,1-3 0-15,7 0 0 0,5-3 0 16,4 2 0-16,2-1 0 16,2 1 0-16,0-1 0 0,0 2 0 15,10 0 0-15,11 2 0 0,1 3 0 16,9 4 0-16,0 2 0 0,0 1 0 15,-4 4 0-15,0 1 0 0,-6 0 0 16,-5 3 0-16,-7 1 0 16,-3 1 0-16,-2 0 0 0,-4 1 0 15,-2-3 0-15,-4 2 0 0,-7-1 0 16,-1-1 0-16,-9-1 0 0,-2-2 0 16,-2-1 0-16,1-3 0 0,1-3 0 15,-2-5 0-15,2-2 0 0,2-3 0 16,3-6 0-16,9-6 0 0,1-3 0 15,10-5-565-15,10-4-487 16,1 5-1418-16,1-6-487 0</inkml:trace>
  <inkml:trace contextRef="#ctx0" brushRef="#br0" timeOffset="120176.13">4973 8198 4914 0,'0'0'1404'0,"0"0"-1015"15,0 52 327-15,0-17 53 0,0 6-769 16,-2 1 0-16,2 6 0 16,0 4 0-16,0 6 0 0,-4 5 0 15,-2 3 0-15,2-1 0 0,-2-7 0 16,2-5 0-16,4-14 0 0,4-11 0 16,0-10 0-16,6-13 0 0,-2-9-377 15,1-6-1188-15,1-11-1140 0</inkml:trace>
  <inkml:trace contextRef="#ctx0" brushRef="#br0" timeOffset="120378.35">5178 8805 6755 0,'0'0'1437'0,"0"0"-1437"15,0 0 0-15,0 0 0 0,-2 42 0 16,2-27 0-16,2-1 0 16,6-2 0-16,5-6 0 0,1-3-469 15,-1-3-2096-15</inkml:trace>
  <inkml:trace contextRef="#ctx0" brushRef="#br0" timeOffset="121037.05">5587 8283 2949 0,'0'0'1809'0,"0"0"-997"0,5-38 337 0,-5 31-537 16,-5 1-284-16,3 2 152 0,2 0-427 15,-4-2-53-15,0 0 0 16,2 2 0-16,-2 3 0 0,0 3 0 16,-2 13 0-16,-11 12 0 0,0 11 0 15,-7 9 0-15,1 4 0 0,2 1 0 16,3 6 0-16,5 4 0 0,3-1 0 16,10 0 0-16,2-7 0 0,12-8 0 15,11-8 0-15,4-8 0 0,10-12 0 16,-1-6 0-16,-1-9 0 0,0-6 0 15,-6-9 0-15,-10-6 0 16,-11-6 0-16,-10-2 0 0,-6-3 0 16,-6 3 0-16,-7 2 0 0,0 8 0 15,-3 10 0-15,1 6 0 0,-6 9 0 16,6 9 0-16,-6 3 0 16,7 3 0-16,-1-1 0 0,5-8-717 15,1-2-896-15</inkml:trace>
  <inkml:trace contextRef="#ctx0" brushRef="#br0" timeOffset="122664.95">6110 8531 4866 0,'0'0'1128'15,"0"0"117"-15,0 0-509 0,0 0-519 16,0 0-217-16,0 0 0 16,0 55 0-16,0-23 0 0,0 0 0 15,0-3 0-15,-4-2 0 0,4-1 0 16,-6-2 0-16,2-4 0 0,-2-6 0 15,2-4 0-15,-1-6 0 0,3-2 0 16,2-1 0-16,0-1 0 16,0-9 0-16,2-11 0 0,9-8 0 15,3-5 0-15,7-3 0 0,0 2 0 16,-1 2 0-16,-3 5 0 0,-3 9 0 16,-5 6 0-16,-5 7 0 0,0 3 0 15,-4 2 0-15,2 8 0 0,-2 6 0 16,4 5 0-16,-4 2 0 0,0-1 0 15,0-3 0-15,0 1 0 16,0-5 0-16,0-4 0 0,0-3 0 16,0-3 0-16,0-1 0 0,0 0 0 15,4-2 0-15,-2-5 0 0,7-9 0 16,3-7 0-16,4-5 0 16,3 1 0-16,-2 3 0 0,-3 4 0 15,-4 7 0-15,-3 3 0 0,-1 4 0 16,-6 2 0-16,4 2 0 0,2 0 0 15,-2 0 0-15,2 7 0 0,-1 5 0 16,3 5 0-16,0 3 0 16,-2 1 0-16,1-2 0 0,-3 3 0 15,0-1 0-15,-4 0 0 0,0 0 0 16,0-3 0-16,-4-1 0 0,4-6 0 16,0-4-757-16,0-5-548 0,0-3-3181 0</inkml:trace>
  <inkml:trace contextRef="#ctx0" brushRef="#br0" timeOffset="123470.41">6495 8024 2345 0,'0'0'1128'16,"0"0"245"-16,0 0-473 0,0 0-244 16,0 0 141-16,0 0-309 15,0 0-168-15,0 0-135 0,0 0-185 16,0 0 0-16,47-26 0 0,-22 18 0 15,-2 6 0-15,-2 2 0 16,-5 7 0-16,-1 4 0 0,-9 4 0 16,0 4 0-16,-6 1 0 0,-2 4 0 15,-8 1 0-15,-5 1 0 0,3-1 0 16,1 0 0-16,1-3 0 0,0-3 0 16,2 0 0-16,5-7 0 0,-1-4 0 15,4-2 0-15,4-2 0 0,9-2 0 16,5 0 0-16,5 0 0 0,2-2 0 15,-4 0 0-15,-9 0 0 0,3 2 0 16,-3 3 0-16,-2-1 0 16,5 1-97-16,-9-1-1115 0,0-2-373 0</inkml:trace>
  <inkml:trace contextRef="#ctx0" brushRef="#br1" timeOffset="163391.94">703 10929 4209 0,'0'0'765'0,"0"0"359"15,0 0-371-15,0 0-93 0,0 0 21 16,0 0-681-16,0 0 0 0,0 0 0 15,0 0 0-15,31-24 0 16,-23 34 0-16,-2 10 0 0,0 9 0 16,-1 11 0-16,-10 11 0 0,-7 3 0 15,-13-2 0-15,3-6 0 16,1-7 0-16,0-5 0 0,9-5 0 16,1-3 0-16,7-6 0 0,4-2 0 15,0-2 0-15,2-2 0 0,7-2 0 16,-1-1 0-16,2-1 0 15,9-3 0-15,2-1 0 0,5-3 0 16,5-2 0-16,3-1 0 0,1-2 0 16,-2-2 0-16,-4 0 0 0,-5 1 0 15,-5 0 0-15,-9 2 0 0,-5 0 0 16,-3-1-941-16,2-3-740 0</inkml:trace>
  <inkml:trace contextRef="#ctx0" brushRef="#br1" timeOffset="164701.6">1077 11353 2160 0,'0'0'3162'0,"0"0"-2134"0,0 0 177 16,0 0-617-16,0 0-539 0,0 0-49 16,0 0 0-16,0 0 0 0,0 40 0 15,0-5 0-15,-2 12 0 0,2 4 0 16,-2 0 0-16,2-1 0 0,-6-9 0 16,1 1 0-16,-1-8 0 0,2-6 0 15,4-5 0-15,0-6 0 0,0-9 0 16,0-3-937-16,0-4-224 15,4-5-2320-15</inkml:trace>
  <inkml:trace contextRef="#ctx0" brushRef="#br1" timeOffset="165348.12">1067 11304 2064 0,'0'0'1829'0,"0"0"-508"16,0 0-373-16,0 0-203 15,0 0 195-15,0 0-595 0,0 0-345 16,0 0 0-16,0 0 0 0,-21-39 0 16,31 27 0-16,11-3 0 0,14-4 0 15,13 0 0-15,1 4 0 16,-1 5 0-16,-11 6 0 0,-6 4 0 16,-12 5 0-16,-9 5 0 0,-2 2 0 15,-8 4 0-15,0 3 0 0,-12 2 0 16,-3 1 0-16,-1-2 0 15,-3-1 0-15,3 0 0 0,3-5 0 16,3 0 0-16,2-4 0 0,1-3 0 16,3-4 0-16,2-3-829 0,-2-3-3901 0</inkml:trace>
  <inkml:trace contextRef="#ctx0" brushRef="#br1" timeOffset="166348.93">1352 11584 2973 0,'0'0'1589'0,"0"0"-285"0,0 0 313 15,0 0-908-15,0 0-709 0,0 0 0 16,0 0 0-16,16-44 0 15,-1 23 0-15,1 0 0 0,1 3 0 16,-3 3 0-16,-1 3 0 0,-1 2 0 16,-1 4 0-16,-3 3 0 0,-4 1 0 15,2 2 0-15,-2 2 0 16,3 7 0-16,-1 9 0 0,-2 5 0 16,0 6 0-16,-4 3 0 0,0-1 0 15,0 1 0-15,0 2 0 0,0 2 0 16,4-3 0-16,2-1 0 15,-2-6 0-15,1-2 0 0,-1-5 0 16,0-2 0-16,0-1 0 0,-2-5 0 16,0-4 0-16,-2-5-1473 0,0-2-4674 0</inkml:trace>
  <inkml:trace contextRef="#ctx0" brushRef="#br1" timeOffset="166518.91">1325 11840 7179 0,'0'0'972'0,"0"0"-931"16,0 0-41-16,0 0 0 0,41 26 0 16,-1-14 0-16,5 0 0 15,5 0 0-15,1-4 0 0,1-3 0 16,2-5 0-16,-2-3 0 0,-15-5 0 16,-2-5-509-16</inkml:trace>
  <inkml:trace contextRef="#ctx0" brushRef="#br1" timeOffset="168556.59">1867 11207 5910 0,'0'0'821'16,"0"0"167"-16,0 0-552 0,0 0-399 15,57-6-37-15,-21 1 0 16,3-1 0-16,-4 0 0 0,-2 0 0 16,-2 2 0-16,0-2 0 0,-6 3 0 15,-2-1 0-15,-7 1 0 0,-1 0-1145 16,-11 1-420-16</inkml:trace>
  <inkml:trace contextRef="#ctx0" brushRef="#br1" timeOffset="168757.96">1908 11364 6458 0,'0'0'529'15,"0"0"639"-15,0 0-1131 0,0 0-37 16,47-2 0-16,-22 2 0 0,4 3 0 16,-2 1 0-16,4 0 0 0,4-1 0 15,5-2 0-15,-9-1 0 16,4-5-2198-16</inkml:trace>
  <inkml:trace contextRef="#ctx0" brushRef="#br1" timeOffset="169269.69">2696 10899 6138 0,'0'0'605'0,"0"0"23"0,0 0 193 16,0 0-821-16,0 0 0 0,0 0 0 16,0 0 0-16,12 59 0 0,-8-16 0 15,2 5 0-15,-2-1 0 0,-4 4 0 16,-4 0 0-16,-2 2 0 0,-4 0 0 16,-11-2 0-16,0-1 0 0,-3-3 0 15,1-5 0-15,2-6 0 0,7-8 0 16,7-8 0-16,5-5 0 15,9-4 0-15,3-2 0 0,11-3 0 16,1-4 0-16,9-2 0 0,2-4 0 16,1-2 0-16,-1-1 0 0,-7 0 0 15,-3 2 0-15,-2-1 0 16,-3 1 0-16,-7 0 0 0,-5 1-693 16,-2-3-1240-16</inkml:trace>
  <inkml:trace contextRef="#ctx0" brushRef="#br1" timeOffset="169767.95">3070 11362 6478 0,'0'0'161'0,"0"0"547"0,0 0 137 0,0 0-845 0,0 0 0 0,0 0 0 15,0 0 0-15,-7 34 0 0,14 12 0 16,-1 5 0-16,4-2 0 15,1-5 0-15,-1-1 0 0,-2-1 0 16,-2-5 0-16,1-2 0 0,-7-8 0 16,0-3 0-16,0-8 0 15,0-5 0-15,0-6 0 0,0-2 0 16,0-3-773-16,0-2-1964 0</inkml:trace>
  <inkml:trace contextRef="#ctx0" brushRef="#br1" timeOffset="170015.81">3128 11769 5130 0,'0'0'1469'16,"0"0"-669"-16,22-41-48 0,-11 24-711 15,1-2-41-15,0 0 0 0,-1-2 0 16,-1-3 0-16,0 1 0 15,1 0 0-15,-5 2 0 0,2 4 0 16,-2 5 0-16,-3 6 0 0,1 5 0 16,-4-1 0-16,0 2 0 0,2 0 0 15,-2 5-313-15,0 6-459 16,0-3-261-16,-2 3-2204 0</inkml:trace>
  <inkml:trace contextRef="#ctx0" brushRef="#br1" timeOffset="170403.49">3250 11631 2797 0,'0'0'3393'16,"0"0"-2776"-16,0 0-225 0,0 0 60 15,4 40-164-15,-2-14-35 0,6 1-253 16,-2 0 0-16,9-3 0 15,-5-2 0-15,7-5 0 0,-1-1 0 16,3-3 0-16,-3-4 0 0,-5-2 0 16,-3-2 0-16,-4-4 0 15,0-1 0-15,-4 1 0 0,0-1 0 16,0 0 0-16,0 1 0 0,0-1 0 16,0 0 0-16,0 0 0 0,0 0 0 15,0-2 0-15,0-5 0 16,0-5 0-16,2-8 0 0,2-2 0 15,2-7 0-15,5-2 0 0,3-2 0 16,3-6 0-16,1-3 0 0,1-1 0 16,2 3 0-16,-1 5 0 0,-3 4 0 15,-7 6 0-15,-1 6 0 0,-7 6 0 16,2 6 0-16,-4 1 0 0,0 1 0 16,-4 3 0-16,2-4-1605 0</inkml:trace>
  <inkml:trace contextRef="#ctx0" brushRef="#br1" timeOffset="171674.62">3890 11310 5626 0,'0'0'708'0,"0"0"-471"0,0 0 795 15,52 34-572-15,-21-30-331 0,-4-2-129 16,4-2 0-16,-4 0 0 0,0-3 0 16,0-2 0-16,-3 0 0 0,-3 0 0 15,0-1 0-15,-5-1 0 0,-3 0-1361 16,-5 1-700-16,-2 0-1561 0</inkml:trace>
  <inkml:trace contextRef="#ctx0" brushRef="#br1" timeOffset="171862.71">4031 11214 5970 0,'0'0'1293'0,"-6"44"-509"16,2-11-639-16,-5 3-145 15,7 0 0-15,-4 0 0 0,6-1 0 16,0-4 0-16,8-2 0 0,11-6 0 16,-9-8-69-16,7-5-1471 0</inkml:trace>
  <inkml:trace contextRef="#ctx0" brushRef="#br1" timeOffset="172255.64">4606 11143 5950 0,'0'0'689'0,"0"0"87"0,0 0-8 16,0 0-759-16,-21 54-9 0,13-8 0 15,3 7 0-15,1 1 0 16,4-2 0-16,4 3 0 0,1 2 0 16,1 0 0-16,-6-3 0 0,0-1 0 15,0-7 0-15,0-5 0 16,0-6 0-16,0-12 0 0,0-7-985 16,2-10-760-16</inkml:trace>
  <inkml:trace contextRef="#ctx0" brushRef="#br1" timeOffset="172607.12">4880 11136 6891 0,'0'0'872'0,"0"0"-443"16,-24-37-429-16,13 32 0 0,1 3 0 16,-4 2 0-16,1 9 0 0,-1 8 0 15,-3 10 0-15,3 9 0 0,-3 12 0 16,1 8 0-16,5 9 0 15,-3 7 0-15,8 2 0 0,6 1 0 16,10-10 0-16,6-8 0 0,13-10 0 16,15-15 0-16,5-10 0 15,11-14 0-15,4-8 0 0,-4-14 0 16,-4-10 0-16,-8-10 0 0,-17-7 0 16,-11-6 0-16,-15-4 0 0,-5-5 0 15,-13-4 0-15,-8-3 0 0,-7-1 0 16,-3 9 0-16,-7 10 0 15,7 13 0-15,4 13 0 0,11 9 0 16,8 7 0-16,3 3 0 0,5 0-2074 16,3 0-1587-16</inkml:trace>
  <inkml:trace contextRef="#ctx0" brushRef="#br1" timeOffset="173117.11">5391 11730 1668 0,'0'0'4586'0,"0"0"-3933"0,0 0-253 0,0 0 316 15,0 0-547-15,41-25-169 0,-12-4 0 16,2-7 0-16,0-6 0 15,-6 2 0-15,-2-3 0 0,-2-2 0 16,-7-2 0-16,-2-4 0 0,-1-2 0 16,-5-2 0-16,-2-3 0 0,-4 0 0 15,-6 6 0-15,-2 6 0 0,-1 14 0 16,1 14 0-16,-4 14 0 16,-7 9 0-16,-4 18 0 0,-4 10 0 15,1 12 0-15,1 8 0 0,0 8 0 16,6 6 0-16,7 0 0 15,6 1 0-15,6-4 0 0,10-2 0 16,5-5 0-16,1-5 0 0,11-8 0 16,0-8-57-16,4-7-375 0,4-9-1093 15,-12-6-283-15,-3-7-1314 0</inkml:trace>
  <inkml:trace contextRef="#ctx0" brushRef="#br1" timeOffset="173473.65">5840 11488 5150 0,'0'0'488'16,"0"0"160"-16,-27-50 401 0,16 35-553 16,1-2-135-16,4 5-361 0,-4 4 0 15,5 7 0-15,3 1 0 0,-2 2 0 16,-6 12 0-16,4 13 0 15,-5 7 0-15,7 4 0 0,4-1 0 0,0-4 0 16,11-5 0-16,3-3 0 16,3-6 0-16,3-6 0 0,1-6 0 15,2-5 0-15,-3-5 0 0,-1-5 0 16,-3-6 0-16,-5-3 0 0,-5-2 0 16,-6-4 0-16,0 0 0 0,-4-1 0 15,-2 3 0-15,-5-2 0 0,1 4-257 16,0 3 45-16,-1 5 36 15,5 6-188-15,0 7 0 0,2 12-165 16,4 0-1183-16,-4 4-153 0</inkml:trace>
  <inkml:trace contextRef="#ctx0" brushRef="#br1" timeOffset="173952.11">6133 11511 5798 0,'-33'-36'656'0,"6"5"-195"0,-4 4 287 16,6 8-604-16,3 11-20 0,1 8 137 15,0 4-261-15,5 7 0 0,1 7 0 16,-1 1 0-16,5 2 0 0,7 2 0 16,0-2 0-16,8-2 0 0,2-5 0 15,9-1 0-15,-1-4 0 0,5-6 0 16,6-3 0-16,-4-2 0 15,1-7 0-15,-1-3 0 0,0-2 0 16,-3-1 0-16,-5 1 0 0,-3 2 0 16,-6 6 0-16,-2 1 0 0,2 4 0 15,-4 1 0-15,4 0 0 16,-2 9 0-16,5 12 0 0,1 6 0 16,-2 8 0-16,4 2 0 0,-3-1 0 15,-3 3 0-15,0 0 0 0,-4 1 0 16,-4 1 0-16,-13-1 0 15,-3 3 0-15,-11 0 0 0,-7-2 0 16,-5 0 0-16,-2-5 0 0,-3-6 0 16,2-6 0-16,3-7 0 0,6-5 0 15,4-10 0-15,8-5 0 0,-2-15 0 16,11-7 0-16,3-4 0 0,11-1 0 16,4 5 0-16,13 2 0 0,12 5-81 15,4 2-91-15,4 1-28 0,2 3-460 16,-4 1-161-16,-8 5-427 15,2 0-1962-15</inkml:trace>
  <inkml:trace contextRef="#ctx0" brushRef="#br1" timeOffset="174099.02">6154 11858 4273 0,'0'0'745'0,"0"0"423"0,0 0-351 15,10 37-261-15,-10-14 77 16,-6 6-633-16,-4 3 0 0,1-1 0 15,1-2 0-15,4-2 0 0,-4-1 0 0,6-5 0 16,2-2 0-16,0-7 0 16,6-5-193-16,0-5-1015 0,2-2-2290 0</inkml:trace>
  <inkml:trace contextRef="#ctx0" brushRef="#br1" timeOffset="174375.62">6354 11905 7743 0,'0'0'449'16,"0"0"-449"-16,0 0 0 0,0 0 0 16,-33 18 0-16,19 3 0 15,1 3 0-15,3 3 0 0,6-4 0 16,0 2 0-16,8 1 0 0,6-1 0 16,3-1 0-16,7-4 0 0,5-5 0 15,-2-3 0-15,6-6 0 16,-2-4 0-16,0-2 0 0,-1-9 0 15,-5-5 0-15,0-4 0 0,-11-7 0 16,-6-2 0-16,-4-5 0 0,-10-4 0 16,-7-1 0-16,-7-1 0 0,-1 4 0 15,2 8 0-15,-4 8 0 0,6 9 0 16,1 5-41-16,-1 4-1580 0</inkml:trace>
  <inkml:trace contextRef="#ctx0" brushRef="#br1" timeOffset="176644.63">6931 10704 2505 0,'0'0'900'16,"0"0"405"-16,0 0-689 0,0 0 60 16,0 0 97-16,0 0-377 0,-37-13-48 15,31 15 80-15,2 5-236 0,-3 4-139 16,-1 13-53-16,-4 9 0 16,-3 12 0-16,-1 10 0 0,-5 6 0 15,0 9 0-15,-6 11 0 0,3 7 0 16,1 8 0-16,2 6 0 15,5 1 0-15,5 4 0 0,7-3 0 16,4 0 0-16,11-5 0 0,5-9 0 16,9-5 0-16,6-11 0 0,6-13 0 15,0-11 0-15,5-10 0 0,-5-13 0 16,-6-9 0-16,-4-10 0 0,-11-13 0 16,-1-3-397-16,-9-10-1628 0</inkml:trace>
  <inkml:trace contextRef="#ctx0" brushRef="#br1" timeOffset="177680.81">7179 10735 4538 0,'0'0'924'0,"0"0"-116"15,0 0 269-15,0 0-513 0,0 0-283 16,4 35-281-16,-10-5 0 16,2 4 0-16,-6 3 0 0,3-3 0 15,-3 2 0-15,2-2 0 0,-1-1 0 16,5-2 0-16,-6-5 0 15,4-3 0-15,2-6 0 0,-3-5 0 16,7-4 0-16,0-4 0 0,7-3 0 16,7-1 0-16,9-4 0 0,14-4 0 15,4-3 0-15,-3 0 0 0,-3 1 0 16,-6 1 0-16,0 1 0 0,-13 3 0 16,-1 1 0-16,-9 1 0 0,-4 0 0 15,0 0-265-15,0-1-543 0,2 1-1045 16,-4-6-408-16</inkml:trace>
  <inkml:trace contextRef="#ctx0" brushRef="#br1" timeOffset="177866.87">7378 10737 7419 0,'0'0'773'15,"0"0"-773"-15,0 0 0 0,0 0 0 16,-31 67 0-16,20-17 0 15,1 8 0-15,6 1 0 0,6-4 0 0,6-1 0 16,0-2 0-16,9-5 0 16,-3-3 0-16,3-4 0 0,6-6 0 15,-9-9-917-15,1-7-1560 0</inkml:trace>
  <inkml:trace contextRef="#ctx0" brushRef="#br1" timeOffset="178826.92">6925 11428 4081 0,'0'0'1053'0,"0"0"-261"16,0 0-15-16,0 0-129 0,47 18-68 15,1-13-319-15,12 0-261 16,16-1 0-16,3-3 0 0,12 0 0 16,2-1 0-16,-8 0 0 0,-1 0 0 15,-5 0 0-15,-11 0 0 0,-6 0 0 16,-14 2 0-16,-17-1-1706 15,-11 0-1095-15</inkml:trace>
  <inkml:trace contextRef="#ctx0" brushRef="#br1" timeOffset="180095.82">7231 11699 5866 0,'0'0'644'16,"0"0"541"-16,0 0-688 0,0 0-497 16,0 0 0-16,0 0 0 0,0 0 0 15,0 0 0-15,-6 51 0 16,1-8 0-16,5 3 0 0,0-1 0 16,0 4 0-16,5-2 0 0,-5-1 0 15,0-1 0-15,0-6 0 16,0-4 0-16,0-8 0 0,-5-8 0 15,5-7 0-15,0-8-517 0,0-5-1352 16,0-2 96-16,0-13-972 0</inkml:trace>
  <inkml:trace contextRef="#ctx0" brushRef="#br1" timeOffset="180465.58">7163 11724 6066 0,'0'0'1153'16,"0"0"-337"-16,16-46-659 15,-1 31-157-15,5-1 0 0,7 1 0 16,0 0 0-16,4 4 0 0,0 3 0 16,0 7 0-16,0 2 0 0,-2 10 0 15,-2 3 0-15,-6 5 0 16,-7 2 0-16,-4 2 0 0,-3 1 0 16,-7-3 0-16,-7 2 0 0,-9-2 0 15,-1-2 0-15,-8-3 0 16,1-1 0-16,-5-4 0 0,-6 0 0 15,4-3 0-15,4-4 0 0,0-1 0 0,10-2 0 16,3 0 0-16,10-1 0 16,2 0 0-16,2 1 0 0,0 2 0 15,10 4 0-15,6 8 0 0,15 12 0 16,3 8 0-16,3 4 0 0,-2 0 0 16,-8-2 0-16,-2 1 0 0,-3-3 0 15,-1 0 0-15,0-6 0 0,-5-3 0 16,-1-3 0-16,-9-5 0 15,0-8 0-15,-2-3 0 0,-4-4-61 16,0-3-4025-16</inkml:trace>
  <inkml:trace contextRef="#ctx0" brushRef="#br1" timeOffset="181020.84">7836 10662 2765 0,'0'0'2345'0,"0"0"-1753"0,0 0 76 0,0 0 409 16,25 51-661-16,-14-13-87 0,-1 15-329 16,6 8 0-16,5 8 0 0,4 10 0 15,4 9 0-15,2 8 0 0,0 10 0 16,-6 5 0-16,-5 3 0 15,-3-3 0-15,-7-7 0 0,-8-8 0 16,-4-14 0-16,-12-6 0 0,-9-10 0 16,-6-8 0-16,-4-7 0 15,-2-12 0-15,2-9 0 0,2-10 0 16,4-12 0-16,0-7 0 0,6-4 0 16,5-7 0-16,1-4-1589 0,5 4-797 15</inkml:trace>
  <inkml:trace contextRef="#ctx0" brushRef="#br1" timeOffset="181881.95">1854 12536 1660 0,'0'0'4154'16,"0"0"-3265"-16,0 0-185 0,0 0 81 15,0 0-785-15,35 7 0 0,-6-2 0 16,4 0 0-16,-2-3 0 0,0 0 0 16,-4 1 0-16,-2-2 0 0,-4-1 0 15,-5 1 0-15,1-1 0 0,-7 0-2322 16,-4 0-1299-16</inkml:trace>
  <inkml:trace contextRef="#ctx0" brushRef="#br1" timeOffset="182036.79">1877 12725 6074 0,'0'0'609'0,"0"0"739"0,47 8-1187 16,-26-8-161-16,0 0 0 0,0 0 0 16,5-4 0-16,1 0 0 0,-4 0 0 15,2-2-1573-15</inkml:trace>
  <inkml:trace contextRef="#ctx0" brushRef="#br1" timeOffset="183853.83">2801 12560 2837 0,'0'0'2721'0,"-4"-39"-1973"0,-2 15 557 16,-3 5-724-16,1-1-581 0,-6-1 0 16,-5 2 0-16,0-1 0 0,-5 5 0 15,-1 7 0-15,0 4 0 0,0 8 0 16,-2 11 0-16,-4 11 0 0,-2 9 0 16,2 6 0-16,2 4 0 0,9 3 0 15,7-2 0-15,3-3 0 16,10-6 0-16,0-8 0 0,10-7 0 15,11-7 0-15,2-7 0 0,8-4 0 16,2-7 0-16,2-6 0 0,0-8 0 16,-2-2 0-16,-2 0 0 15,-10 4 0-15,-7 4 0 0,-6 4 0 16,-3 5 0-16,-5 3 0 0,4 11 0 16,-4 11 0-16,0 12 0 0,2 8 0 15,0 5 0-15,-2 0 0 0,2 2 0 16,-2 3 0-16,0-5 0 15,0 0 0-15,0-7 0 0,2-3 0 16,-2-6 0-16,0-6 0 0,0-8-549 16,0-7-1200-16,0-8-820 0</inkml:trace>
  <inkml:trace contextRef="#ctx0" brushRef="#br1" timeOffset="184393.74">2906 12635 5826 0,'0'0'769'0,"0"0"-81"0,0 0 221 16,-20-50-909-16,24 26 0 0,8 3 0 16,3-1 0-16,3 2 0 0,5 6 0 15,-2 2 0-15,1 6 0 0,3 5 0 16,-4 1 0-16,-2 6 0 0,-1 8 0 16,-1 5 0-16,-5 7 0 0,3 5 0 15,-9 2 0-15,2 5 0 16,-2 2 0-16,-6 3 0 0,0 0 0 15,0 0 0-15,-10 1 0 0,-7-2 0 16,-3-3 0-16,-1-1 0 0,-6-6 0 16,0-6 0-16,2-1 0 15,1-8 0-15,3-8 0 0,4-4 0 16,5-10 0-16,4-8 0 0,6-9 0 16,4-8 0-16,8-9 0 0,5-2 0 15,1 1 0-15,9 7 0 0,2 8 0 16,-2 12 0-16,-3 10 0 15,-1 4 0-15,-9 10 0 0,-1 8 0 16,-3 4 0-16,2 4 0 0,1 4 0 16,5 1 0-16,-5 0 0 0,3 0 0 15,3 0 0-15,-1-3 0 0,-3-7 0 16,1-3-157-16,0-7-1376 0,-5-9-4137 0</inkml:trace>
  <inkml:trace contextRef="#ctx0" brushRef="#br1" timeOffset="184533.63">3411 13039 8192 0,'0'0'0'0,"0"0"0"0,0 0 0 0,0 0 0 16,0 0 0-16,0 0 0 0,0 0 0 16,0 0 0-16,0 0 0 0,-35 20 0 15,35-15 0-15,4-4-3386 0</inkml:trace>
  <inkml:trace contextRef="#ctx0" brushRef="#br1" timeOffset="185299.47">3847 12445 4253 0,'0'0'2722'15,"0"0"-2014"-15,0 0-199 0,0 0-509 16,0 0 0-16,6-35 0 0,-16 26 0 16,-5 1 0-16,-3-1 0 0,-3 1 0 15,0 1 0-15,-1 4 0 16,-3 2 0-16,0 1 0 0,-2 6 0 15,0 4 0-15,2-1 0 0,3 3 0 16,1 1 0-16,7 3 0 0,3-1 0 16,9 3 0-16,2 0 0 15,0-1 0-15,11 5 0 0,-5-2 0 16,4 1 0-16,-4 2 0 0,0-2 0 16,3 2 0-16,-7-2 0 0,2-2 0 15,0-2 0-15,-4-3 0 16,2-5 0-16,0-3 0 0,0-2 0 15,-2-2 0-15,0-1 0 0,4-1 0 16,-4 0 0-16,2 0 0 0,3-2 0 16,5-3 0-16,4-3 0 0,13 0 0 15,2-1 0-15,6 3 0 0,-2 5 0 16,-2 1 0-16,-2 1 0 0,-2 8 0 16,0 2 0-16,-6 3 0 0,-5 2 0 15,-1 4 0-15,-5-1 0 16,-4 4 0-16,-6-3 0 0,-6 0 0 15,-4 3 0-15,-7-2 0 0,-1 0 0 16,-5 1 0-16,-4-1 0 0,-4-1 0 16,-6 0 0-16,0-1 0 15,1-6 0-15,1-3 0 0,8-6 0 16,11-2 0-16,6-2 0 0,5-10 0 16,14-5-21-16,7-4-1551 0,5 1 119 15,6-1-176-15</inkml:trace>
  <inkml:trace contextRef="#ctx0" brushRef="#br1" timeOffset="185485.04">4138 12766 7051 0,'0'0'1068'0,"0"0"-995"0,0 0-73 0,46 11 0 0,-11-7 0 16,8 1 0-16,5 2 0 0,-3-2 0 15,1 0 0-15,-5-1 0 0,-10 0 0 16,-10-1 0-16,-11-1 0 0,-6-1-753 16,-8 0-2649-16</inkml:trace>
  <inkml:trace contextRef="#ctx0" brushRef="#br1" timeOffset="185670.55">4341 12591 7543 0,'0'0'649'0,"0"0"-649"0,-33 53 0 16,14-16 0-16,3 3 0 0,-1-1 0 15,7 1 0-15,10-1 0 0,0-4 0 16,10-2 0-16,3-2 0 0,5-5 0 16,3-3 0-16,-5-8 0 15,-3-8-2774-15</inkml:trace>
  <inkml:trace contextRef="#ctx0" brushRef="#br1" timeOffset="186321.23">4773 12535 5826 0,'0'0'737'0,"0"0"19"16,0 0 117-16,0 0-873 15,0 0 0-15,-10 45 0 0,8 8 0 16,-5 15 0-16,5 2 0 0,0-7 0 16,2 1 0-16,0-5 0 0,-4-3 0 15,4-5 0-15,0-7 0 0,0-6 0 16,4-10 0-16,2-15-1625 15,5-7-637-15,-1-9-2015 0</inkml:trace>
  <inkml:trace contextRef="#ctx0" brushRef="#br1" timeOffset="186630.57">5050 12699 7703 0,'0'0'489'0,"-35"-24"-489"16,18 18 0-16,1 6 0 0,1 6 0 15,-1 8 0-15,-1 10 0 0,3 8 0 16,3 6 0-16,1 7 0 0,8 2 0 16,2 2 0-16,6-3 0 15,5-5 0-15,9-6 0 0,7-9 0 16,0-8 0-16,8-10 0 0,-2-8 0 16,4-7 0-16,-8-12 0 0,-2-6 0 15,-6-8 0-15,-9-5 0 16,-1 0 0-16,-7-6 0 0,-4 1 0 15,-9 0 0-15,-1-1 0 0,-2 3 0 16,-3 7 0-16,5 9 0 0,4 7 0 16,6 10 0-16,0 6 0 0,0 3-1437 15,6 3-520-15,2 7-84 0</inkml:trace>
  <inkml:trace contextRef="#ctx0" brushRef="#br1" timeOffset="186923.93">5240 13130 6058 0,'0'0'733'0,"41"31"-89"16,-10-23 113-16,7-8-757 16,3-8 0-16,-4-10 0 0,-6-9 0 15,-4-5 0-15,-10-8 0 0,-7-4 0 16,0-7 0-16,-10-5 0 0,0-6 0 16,-4-3 0-16,-6 3 0 0,-3 4 0 15,-3 9 0-15,-5 12 0 16,3 10 0-16,-1 10 0 0,5 10 0 15,-1 7 0-15,5 12 0 0,-3 10 0 16,3 13 0-16,0 6 0 0,-1 9 0 16,1 3 0-16,6 4 0 0,4 3 0 15,8-5 0-15,5-2 0 0,5-9 0 16,9-6 0-16,0-6 0 0,6-7 0 16,2-4-577-16,-8-7-732 15,-6-6-2764-15</inkml:trace>
  <inkml:trace contextRef="#ctx0" brushRef="#br1" timeOffset="187203.87">5711 12984 6963 0,'-8'-34'948'16,"0"10"-667"-16,0 1-281 0,4 7 0 16,1 8 0-16,-3 3 0 0,2 3 0 15,-2 2 0-15,-4 2 0 16,-1 10 0-16,-5 5 0 0,5 5 0 15,7 3 0-15,4-1 0 0,2 2 0 16,9 0 0-16,7-2 0 0,3-5 0 16,2-4 0-16,4-6 0 0,-1-5 0 15,-1-4 0-15,-10-3 0 0,-3-8 0 16,-6-4 0-16,-2-1 0 0,-4-2 0 16,-6 0 0-16,-4 4 0 15,-7 1 0-15,-3 1 0 0,-1 4 0 16,0 4 0-16,5 3 0 0,5 1-353 15,5 2-1508-15,6 1-424 0</inkml:trace>
  <inkml:trace contextRef="#ctx0" brushRef="#br1" timeOffset="187639.02">5926 12939 6298 0,'0'0'841'0,"-14"-36"-105"15,8 19-419-15,-9 3-317 0,3 4 0 16,-3 5 0-16,5 3 0 0,0 2 0 16,4 4 0-16,1 3 0 0,-1 4 0 15,0 5 0-15,2 1 0 0,4-1 0 16,0 0 0-16,0-6 0 0,4-2 0 16,2-3 0-16,-4-1 0 15,7-2 0-15,1 0 0 0,2-2 0 16,3 0 0-16,-5-2 0 0,0 0 0 15,1 4 0-15,-1 8 0 0,3 5 0 16,-3 10 0-16,0 5 0 16,1 5-17-16,-1 5 9 0,-4 0-4 15,-2 3 12-15,-4 1 37 0,-6 0-37 16,-4-1 0-16,-9-1 0 0,-4-3 0 16,-2-5 0-16,-1-4 0 15,3-8 0-15,-4-6 0 0,2-9 0 0,5-7 0 16,-1-10 0-16,4-10 0 15,3-9 0-15,1-10 0 0,5-6 0 16,6-3 0-16,2 5 0 0,0 5 0 16,6 11 0-16,5 8 0 0,1 6 0 15,3 4 0-15,-1 5 0 0,3 2-133 16,-3 1-1452-16,3 0-752 0</inkml:trace>
  <inkml:trace contextRef="#ctx0" brushRef="#br1" timeOffset="187801.04">6048 13184 5226 0,'0'0'2966'0,"0"0"-2966"15,0 0 0-15,0 61 0 0,-4-24 0 16,2 2 0-16,2-4 0 0,-4-4 0 16,4-6 0-16,4-4 0 0,2-3 0 15,-4-7 0-15,3-3 0 0,-1-5-465 16,-4-2-864-16,4-4-3057 0</inkml:trace>
  <inkml:trace contextRef="#ctx0" brushRef="#br1" timeOffset="188057.57">6191 13264 7371 0,'0'0'488'0,"0"0"-155"15,0 0-333-15,0 0 0 0,0 0 0 16,0 0 0-16,-33 22 0 0,14 3 0 15,1 6 0-15,7-2 0 0,7-3 0 16,4-3 0-16,4-2 0 16,3-6 0-16,9-3 0 0,5-8 0 15,2-4 0-15,5-8 0 0,4-9 0 16,-4-5 0-16,1-3 0 0,-8-3 0 16,-4-1 0-16,-11 1 0 0,-2 0 0 15,-8-1 0-15,-9 4 0 16,3 6-209-16,-4 3-1312 0</inkml:trace>
  <inkml:trace contextRef="#ctx0" brushRef="#br1" timeOffset="188739.68">6896 12465 5370 0,'0'0'972'0,"0"0"133"16,0 0-417-16,0 0-631 0,0 0-57 15,0 0 0-15,0 0 0 0,0 0 0 16,-50 1 0-16,21 36 0 0,7 13 0 16,-5 8 0-16,6 7 0 0,5 9 0 15,-5 7 0-15,2 7 0 0,3 1 0 16,3 0 0-16,-1-3 0 0,8-5 0 16,2-4 0-16,4-8 0 15,10-12 0-15,4-10 0 0,7-10 0 16,8-10 0-16,6-7 0 0,-2-7 0 15,2-8 0-15,-4-5 0 0,-2-6 0 16,-4-8 0-16,-10-3 0 16,-3-3 0-16,-4 4-2026 0,-6-1-1527 0</inkml:trace>
  <inkml:trace contextRef="#ctx0" brushRef="#br1" timeOffset="190133.43">7179 12494 6142 0,'0'0'709'16,"0"0"195"-16,0 0-467 0,0 0-437 15,0 0 0-15,0 0 0 0,0 0 0 16,0 0 0-16,0 0 0 0,27 50 0 16,-27-25 0-16,-8 4 0 15,-3-2 0-15,1-1 0 0,2-4 0 16,2-1 0-16,-5-7 0 0,11-2 0 16,-6-6 0-16,6-4 0 0,0 0 0 15,0-1 0-15,6-1 0 16,9-5 0-16,1-6 0 0,5 0 0 15,0 1 0-15,-1 0 0 0,-3 4 0 16,3 1 0-16,-3 0 0 0,4 1 0 16,-7 1 0-16,3 0 0 0,-7 1 0 15,0-1-397-15,-3 1-964 0,-3-5-2620 0</inkml:trace>
  <inkml:trace contextRef="#ctx0" brushRef="#br1" timeOffset="190282.97">7378 12555 6506 0,'0'0'1093'0,"0"0"-625"16,0 0-343-16,-7 32-125 15,7-7 0-15,0 4 0 0,-4 1 0 16,4 0 0-16,4-3 0 0,3 0 0 16,-1-4 0-16,4-4 0 0,5-4 0 15,-5-4-177-15,-4-4-3677 0</inkml:trace>
  <inkml:trace contextRef="#ctx0" brushRef="#br1" timeOffset="190615.91">6925 12966 6214 0,'0'0'1485'0,"0"0"-992"16,0 0-493-16,0 0 0 0,0 0 0 15,0 0 0-15,74 24 0 0,-1-16 0 16,22-3 0-16,16-5 0 15,-5-2 0-15,3-4 0 0,-7 0 0 16,-3-1 0-16,-6-3 0 0,-13 0 0 16,-22 2-1670-16,-6-3-2063 0</inkml:trace>
  <inkml:trace contextRef="#ctx0" brushRef="#br1" timeOffset="191618.53">6890 13117 5698 0,'0'0'909'0,"0"0"99"0,0 0-431 15,0 0-577-15,0 0 0 0,0 0 0 16,45 1 0-16,-12-1 0 0,9 6 0 16,-9 2 0-16,2 2 0 0,-8 2 0 15,0 2 0-15,-7 0 0 0,-5 0 0 16,-9 0 0-16,-6 0 0 15,-4-1 0-15,-7 0 0 0,-1-2 0 16,-9-1 0-16,1-1 0 0,-7-2 0 16,0-1 0-16,2-2 0 0,-2-1 0 15,7-3 0-15,3 0 0 0,3 0 0 16,7-2 0-16,1 0 0 0,6 1 0 16,-4 0 0-16,4 1 0 15,0 0 0-15,4 0 0 0,4 3 0 16,11 7 0-16,2 3 0 0,6 1 0 15,-1 2 0-15,-1-1 0 0,8 0 0 16,-8 1 0-16,-2 0 0 16,-2 1 0-16,-11-2 0 0,-4-1 0 15,-6 0 0-15,-2-2 0 0,-8 0 0 16,-11 1 0-16,-4-2 0 0,-2 0 0 16,-6-3 0-16,-2-2 0 0,2-1 0 15,2-4 0-15,4-1 0 0,7 0 0 16,5 0 0-16,9-4 0 15,0 1 0-15,4-1 0 0,4-2 0 16,10-2 0-16,5-4 0 0,3-2-1658 16,-1 2-246-16,-1 1-902 0</inkml:trace>
  <inkml:trace contextRef="#ctx0" brushRef="#br1" timeOffset="192032.51">7351 13188 3893 0,'0'0'2742'0,"0"0"-1185"0,0 0-1557 0,0 0 0 15,0 0 0-15,0 0 0 0,0 0 0 16,0 0 0-16,6 57 0 0,-6-15 0 16,4 0 0-16,-2 0 0 15,6-2 0-15,-6-3 0 0,7-1 0 16,-3-4 0-16,-2-5 0 0,4-5 0 16,3-6 0-16,3-8 0 0,-4-6 0 15,1-2-477-15,-7-8-3037 0</inkml:trace>
  <inkml:trace contextRef="#ctx0" brushRef="#br1" timeOffset="192271.54">7609 13474 6522 0,'0'0'1670'0,"0"0"-1670"0,-33 46 0 16,25-33 0-16,6-5 0 15,2-1 0-15,0-2 0 0,2-1 0 16,6-1 0-16,9-3 0 0,-1-1 0 16,1-8 0-16,-7-1-2834 0,-4 0-1952 0</inkml:trace>
  <inkml:trace contextRef="#ctx0" brushRef="#br1" timeOffset="192657.9">7913 13258 3285 0,'0'0'2925'0,"0"0"-2464"0,0 0 163 16,0 0 136-16,-17-33-623 15,7 29-137-15,-9 4 0 0,-3 8 0 16,1 10 0-16,-4 8 0 0,5 6 0 16,3 6 0-16,5 3 0 0,3 4 0 15,7-2 0-15,4-3 0 16,13-6 0-16,1-5 0 0,9-7 0 15,2-5 0-15,0-8 0 0,4-6 0 16,-8-4 0-16,1-8 0 0,-9-5 0 16,1-2 0-16,-9-1 0 0,-3 2 0 15,-4 1 0-15,-8 5 0 0,-5 4 0 16,-8 2 0-16,1 3 0 16,-7 6 0-16,0 4 0 0,0 2 0 15,2 1 0-15,9-2-949 0,1-6-1080 0</inkml:trace>
  <inkml:trace contextRef="#ctx0" brushRef="#br1" timeOffset="193165.1">8223 12429 3221 0,'0'0'3610'0,"0"0"-2802"15,0 0-255-15,0 0-553 16,0 0 0-16,0 0 0 0,33 67 0 15,-2-15 0-15,6 13 0 0,11 8 0 16,-3 1 0-16,-3 7 0 0,-9 1 0 16,-13-1 0-16,-13 0 0 0,-9-4 0 15,-23-5 0-15,-8-5 0 0,-13-8 0 16,-12-7 0-16,-4-9 0 0,2-13 0 16,9-14 0-16,9-9 0 15,9-8-3094-15</inkml:trace>
  <inkml:trace contextRef="#ctx0" brushRef="#br1" timeOffset="195911.85">9017 12991 2245 0,'0'0'2537'0,"0"0"-1305"16,0 0-511-16,0 0-49 0,0 0-36 16,0 0-487-16,0 0-149 0,0 0 0 15,72 7 0-15,-22-7 0 0,6-2 0 16,-3-2 0-16,-5 0 0 0,-7 2 0 16,-10 2 0-16,-10 0-21 15,-11 3-2272-15,-4 0-448 0</inkml:trace>
  <inkml:trace contextRef="#ctx0" brushRef="#br1" timeOffset="196076.05">9116 13146 6214 0,'0'0'825'0,"0"0"-277"16,0 0 57-16,0 0-605 0,0 0 0 15,43-4 0-15,-7 4 0 0,-3 2 0 16,2 6 0-16,-2 0 0 15,-12-1-1125-15,3-4-1156 0</inkml:trace>
  <inkml:trace contextRef="#ctx0" brushRef="#br1" timeOffset="196774.83">11249 12747 2549 0,'0'0'3069'15,"0"0"-2381"-15,0-35 65 16,-10 19 179-16,-7-2-731 0,-7 4-201 15,-3 0 0-15,-6-3 0 0,-7 2 0 16,3 1 0-16,0 1 0 16,-4 4 0-16,3 7 0 0,1 2 0 15,-4 11 0-15,8 8 0 0,8 4 0 16,2 8 0-16,9 1 0 0,10 4 0 16,8 1 0-16,12 1 0 0,15 2 0 15,11-4 0-15,11 1 0 0,14 0 0 16,1-4 0-16,2-2 0 15,-4-3 0-15,-12 1 0 0,-17-2 0 16,-12 3 0-16,-15 0 0 0,-18 2 0 16,-13 0 0-16,-12 0 0 0,-8 1 0 15,-7-1 0-15,-5-3 0 0,1-5 0 16,-2-7 0-16,3-7 0 0,9-9 0 16,11-5 0-16,11-12 0 15,9-7 0-15,11-11 0 0,4-6 0 16,13-9 0-16,8-6 0 0,6-2 0 15,6 0 0-15,4 6 0 0,3 5 0 16,-1 7 0-16,-2 2 0 0,-5 5 0 16,-10 6 0-16,-5 3 0 15,-9 8 0-15,-3 3 0 0,-7 4 0 16,-2 2 0-16,0 2-1297 0,-2-3-2589 0</inkml:trace>
  <inkml:trace contextRef="#ctx0" brushRef="#br1" timeOffset="197417.64">11464 12668 4313 0,'0'0'2346'16,"0"0"-1558"-16,0 0-128 0,0 0-575 15,0 0-85-15,0 0 0 0,44-4 0 16,1 4 0-16,15 0 0 0,-2 7 0 16,-6 5 0-16,-1 6 0 0,-13 3 0 15,-12 6 0-15,-9 1 0 0,-13 3 0 16,-4 0 0-16,-16-1 0 0,-9 2 0 16,-6-4 0-16,-6-1 0 15,-1-5 0-15,-3-3 0 0,8-4 0 16,2-5 0-16,10-4 0 0,5-4 0 15,5-2 0-15,5 0 0 0,2-2 0 16,4 0 0-16,0-2 0 16,4 1 0-16,-4-1 0 0,10 0 0 15,1 2 0-15,1 2 0 0,9 5 0 16,-5 3 0-16,9 3 0 0,-4 1 0 16,6 1 0-16,0 2 0 15,0 4 0-15,-1 0 0 0,-1 3 0 16,0 0 0-16,-8 2 0 0,-11 0 0 15,-2-1 0-15,-8 0 0 0,-13 0 0 16,-3-1 0-16,-11-1 0 0,0-4 0 16,-9-3 0-16,-1-5 0 0,6-4 0 15,2-3 0-15,12-2 0 0,11-3 0 16,-1-5 0-16,11-3 0 0,4-4 0 16,9-1-1069-16,-3 4-292 15,15 4-1984-15</inkml:trace>
  <inkml:trace contextRef="#ctx0" brushRef="#br1" timeOffset="197558.69">12031 13304 4630 0,'0'0'3562'0,"0"0"-3562"16,0 0 0-16,0 0 0 0,0 0 0 16,0 0 0-16,-35 35 0 15,35-31 0-15,0-2 0 0,6-2-137 0,-2-2-2300 16,17-13-2781-16</inkml:trace>
  <inkml:trace contextRef="#ctx0" brushRef="#br1" timeOffset="198366.66">12552 12771 2104 0,'0'0'2658'0,"0"0"-1714"0,33-37 249 16,-29 33-393-16,-4 0-307 0,0 0-493 16,0 1 0-16,0-1 0 0,0 1 0 15,0 0 0-15,-4 2 0 16,4 0 0-16,-2-1 0 0,-3 0 0 15,1 2 0-15,-6 0 0 0,-11 5 0 16,-12 4 0-16,-8 4 0 0,0 3 0 16,1-3 0-16,5 0 0 15,8-1 0-15,0 0 0 0,7-4 0 16,3-1 0-16,3-3 0 0,10-2 0 16,4-1 0-16,-3-1 0 0,3 0 0 15,0 1 0-15,0 2 0 16,0 0 0-16,0 4 0 0,7 5 0 15,-7 3 0-15,6 1 0 0,-2 0 0 16,2 0 0-16,-2 0 0 0,3 0 0 16,1-1 0-16,-2-1 0 0,0-3 0 15,0 1 0-15,-1-2 0 0,1-4 0 16,-6-2 0-16,4-1 0 0,0-2 0 16,-2-1 0-16,8 0 0 15,-1-2 0-15,7-8 0 0,5-1 0 16,2-2 0-16,4 4 0 0,1 3 0 15,1 3 0-15,7 3 0 0,-5 0 0 16,0 3 0-16,-5 4 0 0,-3 5 0 16,2 1 0-16,-4 0 0 15,-5 6 0-15,1 0 0 0,-9 0 0 16,-6 1 0-16,-2-1 0 0,-2 2 0 16,-12 1 0-16,-3 0 0 0,-8 1 0 15,-6-2 0-15,-2 1 0 16,-2-4 0-16,-4 0 0 0,4-2 0 15,-3-4 0-15,11-5 0 0,3-5 0 16,3-3 0-16,0-6 0 0,9-5 0 16,-3-1 0-16,5-1 0 0,8 2 0 15,2 1 0-15,0 2-1065 0,2-1-2717 0</inkml:trace>
  <inkml:trace contextRef="#ctx0" brushRef="#br1" timeOffset="198864.92">13335 13130 1792 0,'0'0'3242'0,"0"0"-2126"0,25-38-347 15,-17 18 471-15,0 1-1207 0,-1 0-33 16,-7-1 0-16,-5 0 0 0,-5 0 0 16,-2 2 0-16,-5 6 0 15,-4 5 0-15,-3 7 0 0,1 13 0 16,-8 7 0-16,0 10 0 0,0 3 0 16,8 3 0-16,9 3 0 0,3 0 0 15,11 1 0-15,0-1 0 16,15-5 0-16,1-4 0 0,11-9 0 15,8-9 0-15,3-10 0 0,3-8 0 16,-2-13 0-16,-4-8 0 0,-2-8-565 16,-12 5-1876-16,-4-3-2409 0</inkml:trace>
  <inkml:trace contextRef="#ctx0" brushRef="#br1" timeOffset="199032.72">13447 12670 6530 0,'0'0'901'0,"-17"45"-465"0,7-7-111 16,-3 7-325-16,3 7 0 16,0 3 0-16,1 2 0 0,7 0 0 15,-2 2 0-15,4-5 0 0,0-2 0 16,4-4 0-16,3-6 0 0,3-8 0 16,0-12 0-16,1-10-2310 0,-1-12-887 15</inkml:trace>
  <inkml:trace contextRef="#ctx0" brushRef="#br1" timeOffset="199236.61">13635 12744 6426 0,'0'0'661'0,"0"0"-65"15,-6 42-132-15,6-9-419 16,-5 10-45-16,-1 5 0 0,0 3 0 15,-2 2 0-15,-3-2 0 0,5-1 0 16,0-3 0-16,-2-4 0 16,-3-7 0-16,5-8 0 0,4-10 0 15,-2-12 0-15,4-5-2342 0,0-11-563 0</inkml:trace>
  <inkml:trace contextRef="#ctx0" brushRef="#br1" timeOffset="199732.71">13666 12715 7139 0,'0'0'908'0,"0"0"-763"16,22-47-145-16,-1 27 0 0,-2 1 0 16,1 3 0-16,-1 7 0 0,0 5 0 15,-3 4 0-15,1 8 0 16,-1 9 0-16,-5 6 0 0,-3 5 0 15,-2 8 0-15,-6 0 0 0,0 0 0 16,0-3 0-16,0-2 0 0,-4-4 0 16,2-4 0-16,-6-2 0 15,-5-3 0-15,-8-2 0 0,-3-3 0 16,-9-2 0-16,2 0 0 0,0-4 0 16,8-1 0-16,4 0 0 0,9-4 0 15,8 2 0-15,-2-2 0 16,4 4 0-16,10 3 0 0,11 2 0 15,6 2 0-15,8 3 0 0,-2-1 0 16,2 1 0-16,-6 1 0 0,2 2 0 16,-4-1 0-16,-2 1 0 0,-1-1 0 15,-5 0 0-15,0 0 0 0,-7 1 0 16,-4-1 0-16,-8 4 0 0,-8-1 0 16,-9 3 0-16,-9-2 0 15,-12-1 0-15,-7-2 0 0,-9-3 0 16,2-5 0-16,-1-4 0 0,1-5 0 15,5-2 0-15,3 0 0 0,5 2 0 16,10 2 0-16,8 1 0 0,3 2-953 16</inkml:trace>
  <inkml:trace contextRef="#ctx0" brushRef="#br2" timeOffset="212906.9">23894 10696 5002 0,'0'0'836'0,"-10"-36"-132"0,5 23 369 0,5 8-496 16,-2 4-577-16,2 1 0 15,0 6 0-15,0 14 0 0,0 18 0 16,2 10 0-16,3 10 0 0,-1 3 0 16,-2 0 0-16,6 4 0 0,-4-1 0 15,0 0 0-15,0-5 0 0,-2-7 0 16,-2-7 0-16,3-9 0 0,-1-10 0 16,0-8 0-16,2-8 0 0,0-9-37 15,-2-1-1319-15,4-10-117 0</inkml:trace>
  <inkml:trace contextRef="#ctx0" brushRef="#br2" timeOffset="213172.64">23888 10692 5794 0,'0'0'120'0,"0"0"1169"15,0 0-589-15,0 0-411 0,0 0-289 16,33 11 0-16,0 15 0 0,2 16 0 16,-2 13 0-16,-8 10 0 0,-2 6 0 15,-7 5 0-15,-1-1 0 0,-3-5 0 16,4-8 0-16,1-8 0 0,6-11 0 16,0-7 0-16,1-10 0 0,1-7 0 15,0-12 0-15,-2-7 0 0,-9-4-1710 16,-1-8-763-16</inkml:trace>
  <inkml:trace contextRef="#ctx0" brushRef="#br2" timeOffset="213424.03">24241 10768 5542 0,'0'0'1057'0,"0"0"127"16,0 0-784-16,4 41-391 0,0 1-9 15,-2 11 0-15,-2 9 0 0,-6 2 0 16,0 2 0-16,2-3 0 0,4-5 0 16,0-7 0-16,6-9 0 0,4-5 0 15,1-8 0-15,3-9 0 0,1-10 0 16,-5-5-641-16,2-6-1028 0</inkml:trace>
  <inkml:trace contextRef="#ctx0" brushRef="#br2" timeOffset="213785.15">24471 10804 6034 0,'0'0'609'16,"0"0"187"-16,0 0-364 0,-9 69-124 16,-1-22-295-16,4 6-13 0,2-2 0 15,4-3 0-15,0-3 0 0,2-1 0 16,2-5 0-16,0-3 0 16,-4-5 0-16,4-5 0 0,-2-5 0 15,-2-8-153-15,2-6-1780 0,-2-7-444 0</inkml:trace>
  <inkml:trace contextRef="#ctx0" brushRef="#br2" timeOffset="214173.99">24493 10823 6691 0,'0'0'412'0,"15"-43"284"0,-3 21-303 16,1 3-393-16,3 4 0 0,1 1 0 15,1 3 0-15,3 4 0 16,0 4 0-16,-1 4 0 0,3 9 0 16,0 7 0-16,-5 3 0 0,-1 4 0 15,-7 2 0-15,-4 1 0 0,-3-2-53 16,-3-2-99-16,-9-1 100 16,-5-2 52-16,-5-2 64 0,-6-3 72 15,-2-1-79-15,-4-4-57 0,-2-1 0 16,2 0 0-16,2 0 0 15,5-1 0-15,7-1 0 0,7-2 0 16,6 0 0-16,4 1 0 0,0 8 0 16,12 10 0-16,7 8 0 0,8 4 0 15,1 0 0-15,-1 0 0 0,2 0 0 16,-2 1 0-16,-2-2 0 0,0-3 0 16,-3-2 0-16,-1-8 0 0,4-6 0 15,4-4 0-15,0-12 0 0,4-6 0 16,-10-7-1277-16,-1-5-2317 0</inkml:trace>
  <inkml:trace contextRef="#ctx0" brushRef="#br2" timeOffset="-214491.62">25008 11014 5006 0,'0'0'1440'0,"35"0"-579"0,-6 0-149 0,2-3-539 16,6-3-173-16,1 1 0 0,-1-2 0 15,-4 1 0-15,-4-2 0 16,-7 2 0-16,-7 1 0 0,-5-1 0 16,-4 5 0-16,-3-2-25 0,-1 1-955 15,-2 1-1513-15,-2 0-797 0</inkml:trace>
  <inkml:trace contextRef="#ctx0" brushRef="#br2" timeOffset="-214322.6">24963 11168 5686 0,'0'0'953'0,"0"0"-265"0,6 38 177 16,16-32-865-16,12-1 0 0,13-5 0 15,7-1 0-15,8-5 0 0,-2-3 0 16,-13 2 0-16,-3-2-317 0</inkml:trace>
  <inkml:trace contextRef="#ctx0" brushRef="#br2" timeOffset="-209564.99">25922 10830 5138 0,'0'0'1032'0,"0"0"-407"16,0 0 411-16,0 0-724 0,0 0-263 16,0 0-49-16,0 0 0 0,0 0 0 15,0 0 0-15,6 57 0 0,-6-14 0 16,0 6 0-16,-6 0 0 16,-3 3 0-16,-1 4 0 0,-4-2 0 15,-1-1 0-15,-3-3 0 0,1-3 0 16,-2-5 0-16,5-5 0 0,-1-4 0 15,7-6 0-15,4-6 0 16,4-2 0-16,0-9 0 0,8 0 0 16,7-4 0-16,8-3 0 0,8-1 0 15,4-2 0-15,8-1 0 0,1-1 0 16,1 1 0-16,-6 1 0 0,-6 4 0 16,-8 3 0-16,-6 1 0 0,-9 1 0 15,-4-3 0-15,-4-2-1501 0,-2-3-5050 0</inkml:trace>
  <inkml:trace contextRef="#ctx0" brushRef="#br2" timeOffset="-208885.93">26296 11443 6546 0,'0'0'1117'0,"0"0"-588"0,0 0-529 16,0 0 0-16,-2 58 0 0,2-11 0 15,-2 9 0-15,-4 4 0 0,-1-7 0 16,1-2 0-16,2-5 0 0,2-2 0 15,2-5 0-15,0-8 0 16,2-5 0-16,2-9 0 0,-2-10-793 16,2-5-816-16,0-9-396 0</inkml:trace>
  <inkml:trace contextRef="#ctx0" brushRef="#br2" timeOffset="-208573.88">26317 11341 4313 0,'0'0'725'15,"-5"-41"511"-15,5 19-695 0,2 5-105 16,11 4 176-16,1 4-316 16,7 5-263-16,4 4-33 0,0 0 0 15,1 7 0-15,-1 4 0 0,-4 6 0 16,-5 4 0-16,-3 6 0 0,-7-1 0 15,-6 0 0-15,-4-3 0 16,-4-1 0-16,-7-2 0 0,1-3 0 16,-5-2 0-16,1-4 0 0,-3-3 0 15,2-3 0-15,1-2 0 0,3-3 0 16,7 0 0-16,2 0 0 0,4 0 0 16,0 2-229-16,0 1-819 0,-1-1-1445 15,3 5-705-15</inkml:trace>
  <inkml:trace contextRef="#ctx0" brushRef="#br2" timeOffset="-208153.76">26552 11586 7179 0,'0'0'688'0,"0"0"-363"0,0 0-325 16,15-35 0-16,5 16 0 0,5-1 0 15,-2 1 0-15,-2 1 0 0,-5 4 0 16,-1-1 0-16,-3 2 0 15,-4 4 0-15,-2 3 0 0,-1 3 0 16,-3 0 0-16,-2 2 0 0,2 0 0 16,0 1 0-16,0 0 0 0,0 1 0 15,-2 8 0-15,2 7 0 16,-2 10 0-16,0 6 0 0,0 5 0 16,0-3 0-16,4-2 0 0,4 0 0 15,3-1 0-15,-1-1 0 0,-2-2 0 16,1-2 0-16,-5-4 0 0,-4-3 0 15,0-4 0-15,-7-7-1730 16,-1-2-431-16,-2-6-2080 0</inkml:trace>
  <inkml:trace contextRef="#ctx0" brushRef="#br2" timeOffset="-208013.98">26556 11797 6683 0,'0'0'996'0,"0"0"-483"15,0 0-513-15,56-9 0 0,-15 8 0 16,3-1 0-16,-1 2 0 0,-8 0 0 15,-2 2 0-15,1 0 0 16,-3 2 0-16,0-4 0 0,-9 0-61 16,-3-5-5505-16</inkml:trace>
  <inkml:trace contextRef="#ctx0" brushRef="#br2" timeOffset="-204994.74">27232 11305 6166 0,'0'0'941'0,"0"0"-421"16,52-5 45-16,-19 5-565 0,4 0 0 16,-2 2 0-16,-2-1 0 0,0 3 0 15,1-3 0-15,-5 1 0 0,-3-3 0 16,-7-2-929-16,-2-7-3333 0</inkml:trace>
  <inkml:trace contextRef="#ctx0" brushRef="#br2" timeOffset="-203761.2">28014 10875 5922 0,'0'0'761'0,"0"0"291"16,0 0-595-16,0 0-457 0,0 0 0 16,0 0 0-16,0 0 0 0,8 61 0 15,-21-14 0-15,-3 5 0 0,-5 2 0 16,-1 1 0-16,-1 1 0 0,4-5 0 16,3-4 0-16,7-3 0 0,9-6 0 15,5-3 0-15,7-7 0 0,7-3 0 16,5-6 0-16,5-5 0 15,8-2 0-15,3-6 0 0,1-4 0 16,-4-2 0-16,-2 0 0 0,-6-2 0 16,-4-3 0-16,-6-2 0 0,-1-5 0 15,-5 4-2754-15,-3-5-2312 0</inkml:trace>
  <inkml:trace contextRef="#ctx0" brushRef="#br2" timeOffset="-203386.05">28305 11312 56 0,'0'0'5466'0,"-4"45"-4786"0,2-11 365 0,-2 4-469 16,2 8-228-16,-2 2-327 0,-3 5-21 15,3-3 0-15,-2-3 0 0,-2-2 0 16,2-6 0-16,-3-4 0 0,5-7 0 15,2-5 0-15,2-9 0 16,0-6 0-16,0-5-325 0,2-5-1436 16,0-1-356-16,4-13-1556 0</inkml:trace>
  <inkml:trace contextRef="#ctx0" brushRef="#br2" timeOffset="-203122.51">28297 11280 6623 0,'0'0'728'0,"25"-40"-200"15,-3 25-215-15,-1 2-313 0,0 9 0 16,-1 4 0-16,-1 6 0 16,-2 9 0-16,-3 5 0 0,-6 7 0 15,-4 3 0-15,-4 4 0 0,-4-2 0 16,-8-1 0-16,-7-1 0 0,-1-3 0 15,-5-4 0-15,2-4 0 0,0-3 0 16,7-8 0-16,3-4 0 16,5-4 0-16,6 0 0 0,2-5-597 15,0-1-1128-15,2-5-952 0</inkml:trace>
  <inkml:trace contextRef="#ctx0" brushRef="#br2" timeOffset="-202557.16">28570 11512 4273 0,'0'0'841'15,"0"0"107"-15,0 0 521 0,0 0-825 16,0 0-627-16,0 0-17 0,29-36 0 15,-5 28 0-15,7 2 0 16,0 4 0-16,-4 2 0 0,-2 2 0 16,-4 5 0-16,-9 5 0 0,-6 3 0 15,-6 4 0-15,-10 2 0 0,-9 4 0 16,-7-1 0-16,-3 1 0 0,2-1 0 16,4-4 0-16,6-7 0 0,11-4 0 15,8-2 0-15,19-4 0 0,12-3 0 16,13 0 0-16,18-7 0 15,8-4 0-15,-10 4-313 0,4-1-1360 0</inkml:trace>
  <inkml:trace contextRef="#ctx0" brushRef="#br2" timeOffset="-198100.27">23793 12357 3645 0,'0'0'729'16,"0"0"515"-16,0 0-456 0,0 0-183 15,0 0 315-15,0 0-659 0,28-32-261 16,-21 36 0-16,-3 9 0 0,2 14 0 16,-2 9 0-16,-4 9 0 0,0 2 0 15,-4 3 0-15,-6 1 0 0,-3 3 0 16,-3 2 0-16,-3 0 0 16,-4-3 0-16,3-3 0 0,-1-6 0 15,7-5 0-15,3-8 0 0,5-8 0 16,6-5 0-16,8-2 0 15,5-5 0-15,3-1 0 0,11-2 0 16,6-2 0-16,4 0 0 0,5-5 0 16,-3-1 0-16,-2-1 0 0,-4-1 0 15,-4-3 0-15,-4 0 0 0,-6-2 0 16,-7 1-333-16,-6-2-1652 0</inkml:trace>
  <inkml:trace contextRef="#ctx0" brushRef="#br2" timeOffset="-197681.49">24179 12847 6615 0,'0'0'656'0,"0"0"-28"0,0 0-335 0,8 58-293 15,-8-8 0-15,-4 9 0 0,0 5 0 16,-2-3 0-16,6-2 0 16,0-3 0-16,0-7 0 0,6-5 0 15,0-8 0-15,3-12 0 0,-3-7-777 16,2-9-960-16</inkml:trace>
  <inkml:trace contextRef="#ctx0" brushRef="#br2" timeOffset="-197401.3">24129 12804 4930 0,'0'0'1380'0,"-6"-39"-607"0,15 15-137 16,9 4-163-16,5 0-473 0,8 5 0 16,4 5 0-16,4 5 0 0,1 6 0 15,-3 8 0-15,-4 6 0 0,-4 6 0 16,-13 8 0-16,-7 3 0 16,-11 5 0-16,-13 2 0 0,-4-3 0 15,-7-1 0-15,-3-5 0 0,-4-2 0 16,2-7 0-16,2-4 0 15,4-8 0-15,8-5 0 0,5-4-525 16,8-1-968-16,4-9-740 0</inkml:trace>
  <inkml:trace contextRef="#ctx0" brushRef="#br2" timeOffset="-196999.1">24510 12968 7051 0,'0'0'316'0,"0"0"384"0,0 0-575 16,25-42-125-16,-11 34 0 0,1 2 0 16,-3 3 0-16,0 3 0 0,-1 2 0 15,-3 3 0-15,-2 3 0 0,-2 4 0 16,-4 2 0-16,-2 4 0 0,-6 3 0 16,-6-1 0-16,-3 5 0 0,0 1 0 15,1-1 0-15,1-3 0 16,7-3 0-16,8-2 0 0,8-5 0 15,11-3 0-15,8-2 0 0,12-2 0 16,7-2 0-16,-1-2 0 0,7-1 0 16,-5-1 0-16,-14-3-625 0,-4-6-3537 15</inkml:trace>
  <inkml:trace contextRef="#ctx0" brushRef="#br2" timeOffset="-196588.11">25016 12715 7299 0,'0'0'792'0,"0"0"-691"16,48-8-101-16,-17 3 0 0,6-1 0 15,-6 0 0-15,0 4 0 0,-4 1 0 16,-6 1 0-16,-7 0 0 0,-4 2 0 16,-3-1 0-16,-5 3-117 0,0-1-1500 15,-2 0-271-15,-2 2-1166 0</inkml:trace>
  <inkml:trace contextRef="#ctx0" brushRef="#br2" timeOffset="-196429.85">25047 12842 7315 0,'0'0'536'16,"0"0"-195"-16,0 0-341 0,52 16 0 15,-19-16 0-15,-2-1 0 0,6 1 0 16,3 0 0-16,3 4 0 0,-2-1 0 15,-12 1 0-15,-4-3-2670 0</inkml:trace>
  <inkml:trace contextRef="#ctx0" brushRef="#br2" timeOffset="-194776.63">25781 12351 6334 0,'0'0'1033'0,"0"0"-441"15,0 0-359-15,0 0-233 0,0 0 0 16,10 54 0-16,-10-14 0 0,-2 6 0 15,-4 0 0-15,0 6 0 16,-4 2 0-16,-3 2 0 0,1-2 0 16,-5 0 0-16,-3-2 0 0,-1-6 0 15,2-5 0-15,-1-5 0 0,5-9 0 16,3-3 0-16,4-7 0 0,5-5 0 16,8-1 0-16,9-4 0 0,11-1 0 15,8-3 0-15,10-3 0 0,7-3 0 16,2-4 0-16,-3-1 0 15,-3-1 0-15,-9 1 0 0,-4 1 0 16,-10 1 0-16,-9 1 0 0,-3 1 0 16,-9 0-1421-16,-2-4-1793 0</inkml:trace>
  <inkml:trace contextRef="#ctx0" brushRef="#br2" timeOffset="-194386.89">26133 12864 5954 0,'0'0'981'0,"0"0"207"0,0 0-1119 0,0 0-69 16,0 0 0-16,8 54 0 16,-8-8 0-16,-2 6 0 0,-2 3 0 15,2-3 0-15,-1-1 0 0,3-4 0 16,-4-4 0-16,-2-4 0 15,2-5 0-15,0-7 0 0,0-11 0 16,2-6 0-16,2-10-765 0,0-4-2164 16,2-11-1025-16</inkml:trace>
  <inkml:trace contextRef="#ctx0" brushRef="#br2" timeOffset="-194076.16">26159 12790 5290 0,'0'0'648'0,"5"-45"85"15,5 22 463-15,0 7-871 0,5 1-325 16,1 6 0-16,5 3 0 16,0 5 0-16,3 1 0 0,3 8 0 15,0 6 0-15,-4 7 0 0,-7 5 0 16,-3 3 0-16,-11 7 0 0,-4 0 0 15,-9 0 0-15,-5-2 0 16,-3-2 0-16,-3-4 0 0,-7-3 0 16,0-3 0-16,0-3 0 0,-2-6 0 15,4-5 0-15,2-4 0 0,11-3 0 16,3-1 0-16,5 0 0 0,6-1-145 16,0-1-959-16,2-2-253 15,8-1-3225-15</inkml:trace>
  <inkml:trace contextRef="#ctx0" brushRef="#br2" timeOffset="-193573.95">26422 12976 6855 0,'0'0'804'0,"0"0"-271"0,0 0-533 0,0 0 0 0,0 0 0 15,0 0 0-15,0 0 0 0,39-20 0 16,-12 4 0-16,4-5 0 16,2-2 0-16,0-1 0 0,-2-1 0 15,-6 1 0-15,-2 5 0 0,-11 4 0 16,-4 6 0-16,-3 5 0 0,-3 3 0 15,-2 1 0-15,2 3 0 16,-2 9 0-16,0 9 0 0,0 11 0 16,0 5 0-16,-2 6 0 0,-5 3 0 15,-1 1 0-15,0 2 0 0,0-1 0 16,-1-3 0-16,3-5 0 0,0-4 0 16,2-5 0-16,2-6 0 0,0-6 0 15,2-6 0-15,0-3 0 0,-2-6-225 16,2-4-1151-16,-2 0-557 0</inkml:trace>
  <inkml:trace contextRef="#ctx0" brushRef="#br2" timeOffset="-193405.1">26395 13313 6398 0,'0'0'1593'0,"0"0"-1392"16,0 0-201-16,0 0 0 0,72 9 0 15,-22-12 0-15,8-5 0 0,-4 0 0 16,1 2 0-16,-1-1 0 15,-6 0 0-15,-7 0 0 0,-12 1-189 16,-4-6-2652-16</inkml:trace>
  <inkml:trace contextRef="#ctx0" brushRef="#br2" timeOffset="-192973.78">27028 12923 6991 0,'0'0'196'0,"0"0"364"0,0 0-115 0,0 0-445 0,53-30 0 15,-28 28 0-15,8 2 0 0,0 1 0 16,7 1 0-16,3 2 0 0,5-1 0 16,3 2 0-16,5-1 0 0,2-2 0 15,8-2 0-15,-2-8 0 0,-14-2-133 16,-5-3-4129-16</inkml:trace>
  <inkml:trace contextRef="#ctx0" brushRef="#br2" timeOffset="-192605.05">27877 12604 7087 0,'0'0'804'0,"0"0"-503"0,0 0-301 16,-20 54 0-16,15-12 0 0,3 5 0 15,2 3 0-15,2-2 0 16,3 0 0-16,-1-1 0 0,-2 0 0 16,0-1 0-16,0-4 0 0,-2-4 0 15,0-4 0-15,-4-8 0 0,2-9 0 16,0-7 0-16,0-8 0 0,-5-3-1033 16,3-3-1136-16,-6-13-2437 0</inkml:trace>
  <inkml:trace contextRef="#ctx0" brushRef="#br2" timeOffset="-192414.66">27546 12567 7159 0,'0'0'108'0,"0"0"724"16,0 0-739-16,0 0-93 16,38-9 0-16,1 1 0 0,13 0 0 15,8-1 0-15,2-1 0 0,2 3 0 16,0 3 0-16,-2 3 0 0,-2 1 0 15,-7 1 0-15,-7 3 0 16,-11 0 0-16,-12-2-369 0,-9-1-3097 0</inkml:trace>
  <inkml:trace contextRef="#ctx0" brushRef="#br2" timeOffset="-192046.75">28241 12523 6502 0,'0'0'993'0,"0"0"-296"0,-14 46-697 16,7-15 0-16,1 4 0 0,0 1 0 15,2 5 0-15,-2 4 0 0,-5 2 0 16,-5 3 0-16,-9 1 0 15,-6-1 0-15,-4-1 0 0,2-6 0 16,6-6 0-16,6-10 0 0,11-8 0 16,4-7 0-16,8-3 0 0,14 1 0 15,11 3 0-15,10 1 0 0,11 0 0 16,1-2 0-16,3-1 0 0,2-2 0 16,2 1 0-16,-1-3 0 15,-5-1 0-15,-4-2 0 0,-13-4 0 0,-15-4 0 16,-9-3-1950-16,-7-7-4264 0</inkml:trace>
  <inkml:trace contextRef="#ctx0" brushRef="#br2" timeOffset="-190649.07">28599 12861 5742 0,'0'0'1045'0,"0"0"63"0,0 0-811 0,33 7-297 16,4-2 0-16,4-1 0 16,5-1 0-16,-5-1 0 0,0-1 0 15,-1 0 0-15,-7 1 0 0,-6-1 0 16,-9-1 0-16,-5 3 0 0,-7-2 0 15,-4-1-961-15,-2 0-1344 16,0 0-276-16</inkml:trace>
  <inkml:trace contextRef="#ctx0" brushRef="#br2" timeOffset="-190479.19">28793 12766 6430 0,'0'0'737'0,"-31"62"-37"16,25-24-375-16,2-3-325 0,4 0 0 16,4-3 0-16,6-3 0 0,2-3 0 15,5-2 0-15,0-6 0 16,-1-5 0-16,-4-5-2422 0,-1-8-1668 0</inkml:trace>
  <inkml:trace contextRef="#ctx0" brushRef="#br2" timeOffset="-190218.02">29248 12580 7627 0,'0'0'565'0,"0"0"-565"15,-38 28 0-15,22 3 0 0,-3 10 0 16,1 6 0-16,3 5 0 0,3 3 0 16,2 1 0-16,3-2 0 15,3-3 0-15,2-5 0 0,2-1 0 0,2-5 0 16,6-9 0-16,-1-9 0 16,-1-11-897-16,2-8-2981 0</inkml:trace>
  <inkml:trace contextRef="#ctx0" brushRef="#br2" timeOffset="-189895.05">29475 12608 7767 0,'0'0'425'16,"-37"-14"-425"-16,18 14 0 0,-1 7 0 15,-1 8 0-15,-4 6 0 0,0 7 0 16,-2 9 0-16,3 7 0 15,3 8 0-15,6 5 0 0,7 3 0 16,10-2 0-16,13-4 0 0,7-5 0 16,12-7 0-16,7-5 0 0,4-9 0 15,7-10 0-15,0-8 0 0,-1-10 0 16,-3-15 0-16,-9-8 0 16,-8-9 0-16,-8-5 0 0,-9-7 0 15,-9-2 0-15,-7-7 0 0,-9-7 0 16,-7 2 0-16,-7-1 0 0,-2 9 0 15,-6 16 0-15,0 10 0 16,0 10 0-16,4 3 0 0,8 4-1754 16,5 1-2960-16</inkml:trace>
  <inkml:trace contextRef="#ctx0" brushRef="#br2" timeOffset="-189047.22">29909 13208 5170 0,'0'0'980'0,"-2"-33"-95"16,15 13 272-16,5-3-1157 0,5-4 0 15,6-5 0-15,4-3 0 0,4-8 0 16,2-6 0-16,1-7 0 16,-5-6 0-16,-2-7 0 0,-4-1 0 15,-6-2 0-15,-7 3 0 0,-1 4 0 16,-7 12 0-16,-4 17 0 0,-2 15 0 15,-4 13 0-15,-10 11 0 16,-11 10 0-16,-4 13 0 0,-8 13 0 16,0 10 0-16,-3 9 0 0,-3 5 0 15,2 7 0-15,4 3 0 0,8 0 0 16,12-2 0-16,11-8 0 0,12-7 0 16,9-7 0-16,10-9 0 0,6-7 0 15,4-6 0-15,4-8 0 0,3-6-693 16,-3-7-468-16,-10-3-87 15,-4-3-2754-15</inkml:trace>
  <inkml:trace contextRef="#ctx0" brushRef="#br2" timeOffset="-188739.73">30455 12961 5902 0,'0'0'965'15,"-2"-42"-225"-15,-4 28-155 0,-3 9-585 16,-1 5 0-16,-7 1 0 15,3 9 0-15,-5 5 0 0,-1 6 0 16,-1 3 0-16,2 6 0 0,7-1 0 16,4 1 0-16,8-2 0 0,4-2 0 15,10-4 0-15,9-5 0 0,4-8 0 16,4-6 0-16,0-6 0 0,-2-8 0 16,-4-4 0-16,-9-5 0 15,-3-2 0-15,-7 0 0 0,-4 1 0 16,-4 2 0-16,-2 2 0 0,-7 5 0 15,-1 1 0-15,-2 4 0 0,1 4 0 16,1 2 0-16,1 3 0 0,7 6-393 16,4 3-811-16,11 1 171 0,-3-5-87 15,4 2-1045-15</inkml:trace>
  <inkml:trace contextRef="#ctx0" brushRef="#br2" timeOffset="-188291.38">30695 13086 4153 0,'0'0'1353'0,"-9"-35"132"16,1 12-765-16,-2 2-268 0,-1-1-423 16,-1 1-29-16,-2 1 0 0,1 4 0 15,-1 7 0-15,1 7 0 0,3 4 0 16,0 9 0-16,-3 6 0 0,3 4 0 16,4 1 0-16,0 0 0 0,6 0 0 15,0 0 0-15,6-3 0 16,6-4 0-16,7-8 0 0,6-6-17 15,1-1-55-15,-1-9-92 0,0-5 12 16,-4-3 32-16,-5 0 96 0,-5-2 24 16,-5 3 64-16,-4 1-20 0,-2 6 52 15,0 3 20-15,0 3-104 0,0 3 16 16,-4 3-20-16,2 11 4 16,-3 12-12-16,1 11 64 0,4 6-28 15,-2 2 33-15,2 1-69 0,0 1 0 16,0 2 0-16,-4 0 0 15,-4-3 0-15,-7-1 0 0,-5-4 0 16,-9-3 0-16,-4-4 0 0,-4-7 0 16,-3-7 0-16,1-6 0 0,4-4 0 15,4-8 0-15,6-2 0 0,4-11 0 16,9-8 0-16,8-8 0 0,4-7 0 16,10-2 0-16,7 1 0 0,5 6 0 15,5 4 0-15,0 4 0 16,0 4 0-16,2 1-593 0,-8 6-604 15,-3 1-3381-15</inkml:trace>
  <inkml:trace contextRef="#ctx0" brushRef="#br2" timeOffset="-188058.21">30792 13406 5134 0,'0'0'792'0,"0"0"89"0,0 0 407 0,0 0-1191 0,0 0-97 0,16 45 0 15,-18-7 0-15,0 5 0 0,0-2 0 16,0-4 0-16,2-2 0 0,2-4 0 16,0-4 0-16,2-5 0 0,-2-8 0 15,0-5-349-15,1-6-1232 0,-1-3-2881 16</inkml:trace>
  <inkml:trace contextRef="#ctx0" brushRef="#br2" timeOffset="-187810.98">30992 13509 5722 0,'0'0'1025'0,"0"0"343"0,0 0-1291 15,0 0-77-15,0 0 0 0,0 0 0 16,0 0 0-16,-45-15 0 15,20 34 0-15,0 7 0 0,9 8 0 16,5 4 0-16,9 2 0 0,4-1 0 16,7-2 0-16,7-3 0 0,9-6 0 15,6-7 0-15,4-6 0 0,2-10 0 16,3-5 0-16,-5-9 0 16,-2-9 0-16,-6-5 0 0,-7-5 0 15,-7-5 0-15,-7-6 0 0,-6 9 0 0,0-6-2878 16</inkml:trace>
  <inkml:trace contextRef="#ctx0" brushRef="#br2" timeOffset="-187239.32">31906 12124 4582 0,'0'0'576'0,"0"0"-88"15,0 0 144-15,0 0 13 16,-48 2-453-16,17 22-32 0,-2 10 340 16,-2 7-164-16,4 12-255 0,0 8-81 15,6 13 0-15,5 10 0 0,3 14 0 16,5 15 0-16,1 6 0 0,3 5 0 16,0 4 0-16,-2 0 0 0,-3-1 0 15,1-8 0-15,6-10 0 16,6-16 0-16,8-13 0 0,17-13 0 15,14-16 0-15,13-13 0 0,16-12 0 16,12-15 0-16,9-10 0 0,4-10 0 16,-6-9 0-16,-6-5 0 0,-25 5 0 15,-13 1-2490-15</inkml:trace>
  <inkml:trace contextRef="#ctx0" brushRef="#br2" timeOffset="-186260.28">32615 11979 4918 0,'0'0'1128'0,"0"-36"-535"0,-10 21-73 15,-7 3 156-15,-4 6-464 0,-5 4-67 16,-3 2-145-16,-2 3 0 16,-4 6 0-16,4 2 0 0,0 2 0 15,4 3 0-15,6 0 0 0,6 2 0 16,15-18 0-16,-16 44 0 0,12-20 0 15,4 1 0-15,6-2 0 0,6 0 0 16,9 0 0-16,8-1 0 16,4 1 0-16,4 0 0 0,1 2 0 15,-3 4 0-15,-2 2 0 0,-6 1 0 16,-9 0 0-16,-5-3 0 0,-13 1 0 16,-5-2 0-16,-7-4 0 0,-7-3 0 15,-3-3 0-15,-3-4 0 16,-4-3 0-16,-2-4 0 0,-2-2 0 15,0-5 0-15,0-3 0 0,8-4 0 16,6 0 0-16,9-3 0 0,4-2 0 16,6-4 0-16,6 0-285 0,6-1-675 15,1 6-1161-15,-1 1-456 0</inkml:trace>
  <inkml:trace contextRef="#ctx0" brushRef="#br2" timeOffset="-185980.14">32731 12376 6486 0,'0'0'589'0,"0"0"-17"0,0 0-27 0,0 0-545 0,0 0 0 16,-8 63 0-16,-1-17 0 0,1 5 0 15,2 0 0-15,2 1 0 0,2 0 0 16,2-2 0-16,2-4 0 0,0-4 0 16,2-7 0-16,0-6 0 0,-2-10 0 15,0-11-421-15,0-3-1376 0,2-11-952 16</inkml:trace>
  <inkml:trace contextRef="#ctx0" brushRef="#br2" timeOffset="-185623.72">32743 12265 6550 0,'0'0'881'0,"0"0"-173"16,0 0-655-16,0 0-53 0,0 0 0 15,60-30 0-15,-25 29 0 0,-2 2 0 16,-4 11 0-16,-4 1 0 16,-4 4 0-16,-5-1 0 0,-3 3 0 15,-7 0 0-15,-6-1 0 0,-8-3 0 16,-7 0 0-16,-5-4 0 0,-5 0 0 15,-4-3 0-15,2-1 0 16,0-2 0-16,2-1 0 0,5-2 0 16,5 1 0-16,5 0 0 0,4 1-609 15,3-2-1376-15,3-1-1328 0</inkml:trace>
  <inkml:trace contextRef="#ctx0" brushRef="#br2" timeOffset="-185204.83">31885 12807 2649 0,'0'0'4738'0,"44"21"-3990"0,12-13-691 0,22-1-57 15,23-3 0-15,17-1 0 0,15 2 0 16,-1 1 0-16,-2 0 0 0,-4 0 0 16,-6 0 0-16,-12 1 0 0,-11 0 0 15,-19 1 0-15,-16 2 0 0,-20-2 0 16,-20 3-953-16,-13 2 509 16,-18 0 111-16,-15 1-387 0,1-3-348 15,-12-2-685-15</inkml:trace>
  <inkml:trace contextRef="#ctx0" brushRef="#br2" timeOffset="-183646.05">32448 13022 3273 0,'0'0'12'16,"0"0"-12"-16,0 0 16 15,0 0-16-15,0 0-36 0,0 0-104 16,0 0 16-16,0 0 4 0,0 0 64 16,0 0 36-16,-5 4 4 0,5-4-1009 0</inkml:trace>
  <inkml:trace contextRef="#ctx0" brushRef="#br2" timeOffset="-183109.88">32433 13130 6154 0,'0'0'969'0,"0"0"-497"0,0 0-44 16,0 0-259-16,0 0-169 0,0 0 0 15,-4-38 0-15,8 32 0 16,0 1 0-16,2 1 0 0,1-1 0 16,-1 3-105-16,0-1 5 0,-2 2 52 15,-2 1 48-15,0-1 44 0,-2 1 8 16,0 0 105-16,0-1-157 15,0-1 0-15,0 2 0 0,0-2 0 16,0 1 0-16,0 1 0 0,0 0 0 16,-2 0 0-16,2 0 0 0,0 0 0 15,-2 0 0-15,2 0 0 0,-2 0 0 16,2 0 0-16,-2 0 0 0,2 0 0 16,0 0 0-16,-2 0 0 15,0 0 0-15,0 0 0 0,-2 0 0 0,0 0 0 16,2 0 0-16,-3 0 0 15,3 0 0-15,-2-1 0 0,2 0 0 16,2-1 0-16,0 1 0 0,-2-1 0 16,2-1 0-16,0 1 0 0,0 0 0 15,0 0 0-15,-2 0 0 0,2 1 0 16,-2 1 0-16,2 1 0 16,-2 11 0-16,0 14 0 0,0 10 0 15,2 11 0-15,0 9 0 0,2 2 0 16,0 6 0-16,0 0 0 15,-2-1 0-15,-4-4 0 0,-4-7 0 16,-3-4 0-16,1-9 0 0,0-7 0 16,3-10 0-16,5-9 0 0,0-9 0 15,4-7 0-15,7-14-137 0,-1-1-2368 16,2-9-1161-16</inkml:trace>
  <inkml:trace contextRef="#ctx0" brushRef="#br2" timeOffset="-182680.34">32406 13152 5238 0,'0'0'860'0,"4"-41"-171"0,11 27 207 15,1 3-588-15,5 6-107 0,6 3-201 16,0 2 0-16,2 5 0 0,2 2 0 16,0 2 0-16,0 2 0 0,-4 2 0 15,-5 0 0-15,-3 0 0 0,-2 1 0 16,-7 1 0-16,-4-1 0 0,-2-2 0 16,-2-2 0-16,-4 1 0 15,-4 0 0-15,-8-1 0 0,-5 1 0 16,-8-3 0-16,-4 0 0 0,-4-3 0 15,-2-1 0-15,-3 0 0 0,3-1 0 16,2 2 0-16,6 2 0 0,4 0 0 16,7 5 0-16,5-1 0 0,7 4 0 15,6 6 0-15,4 7 0 16,11 5 0-16,3 2 0 0,5-1 0 16,2 0 0-16,6-2 0 0,2-2 0 15,0 0 0-15,2-4 0 0,0-4 0 16,-4-5 0-16,-2-5 0 15,-4-7 0-15,-8-3-93 0,-5-3-3288 0</inkml:trace>
  <inkml:trace contextRef="#ctx0" brushRef="#br2" timeOffset="-181833.93">32725 13559 4590 0,'0'0'756'16,"0"0"416"-16,0 0-479 0,0 0-173 16,0 0-59-16,0 0-461 15,0 0 0-15,0 0 0 0,37-28 0 16,-10 24 0-16,0 3 0 0,-3 1 0 16,-1 4 0-16,-4 5 0 0,-3 6 0 15,-8 3 0-15,-5 2 0 0,-6 4 0 16,-11 1 0-16,-7 2 0 15,-1 0 0-15,-3-1 0 0,4-1 0 16,7-3 0-16,3-3 0 0,11-1 0 16,2-4 0-16,11-1 0 0,10-3 0 15,1-2 0-15,7-1 0 0,2-3 0 16,1 1 0-16,-8-4 0 0,-3 0-2154 16,-2-1-3644-16</inkml:trace>
  <inkml:trace contextRef="#ctx0" brushRef="#br2" timeOffset="-181145.76">33291 12003 3097 0,'0'0'568'0,"0"0"-8"0,0 0-115 0,0 0 407 16,10-40-344-16,-8 34-128 0,-2 3 49 15,0 1-141-15,0-2 8 16,0 2 188-16,0 0-224 0,-2-1-235 15,2 3-25-15,0 6 0 0,2 8 0 16,9 17 0-16,9 17 0 0,13 24 0 16,11 9 0-16,3 5 0 0,-1-11 0 15,-7-5 0-15,-8 4 0 0,-10 8 0 16,-9 16 0-16,-12 2 0 16,-6-3 0-16,-15 6 0 0,-8-2 0 15,-6 0 0-15,-10-2 0 0,-3-12 0 16,-8-8 0-16,-6-7 0 15,-2-7 0-15,-6-7 0 0,-8-7 0 16,16-16-93-16,-3-7-2224 0</inkml:trace>
  <inkml:trace contextRef="#ctx0" brushRef="#br2" timeOffset="-174013.38">24016 14110 4578 0,'0'0'588'0,"0"-39"821"15,-6 17-585-15,-3-1-300 0,-3 1-255 16,-3-2-269-16,-3 0 0 0,-3 2 0 16,1 3 0-16,1 3 0 0,0 8 0 15,1 4 0-15,1 4 0 0,-4 9 0 16,5 5 0-16,-3 3 0 15,1 7 0-15,-1 1 0 0,5 3 0 16,3 2 0-16,9 0 0 0,4 0 0 16,13 1 0-16,14 1 0 15,8 1 0-15,11 0 0 0,-1 0 0 16,1 1 0-16,-5 1 0 0,-10 0 0 16,-12 3 0-16,-13-1 0 0,-8 0 0 15,-4-4 0-15,-11-1 0 16,-3-5 0-16,-1-2 0 0,-1-3 0 15,-3-6 0-15,0-3 0 0,-2-7 0 16,-2-2 0-16,5-8 0 0,3-7 0 16,2-5 0-16,7-12 0 0,10-6 0 15,0-7 0-15,10-7 0 0,7 0 0 16,4 1 0-16,6 5 0 0,2 4 0 16,-1 6 0-16,1 3 0 15,-6 5 0-15,-2 3 0 0,-3 2 0 16,-3 4 0-16,-1-1 0 0,-3 1 0 15,3 3 0-15,-6 3 0 0,-1 1 0 16,-5 4-1021-16,-2 1-80 0,0 0-479 0</inkml:trace>
  <inkml:trace contextRef="#ctx0" brushRef="#br2" timeOffset="-173391.68">24165 13987 4434 0,'0'0'1816'0,"0"0"-855"16,0 0-145-16,0 0-651 0,0 0-165 16,0 0 0-16,0 0 0 0,0 0 0 15,39 6 0-15,-8-5 0 0,-4 5 0 16,-4 1 0-16,-5 2 0 15,-1 2 0-15,-5 2 0 0,-2-1 0 16,-3 1 0-16,-5 0 0 0,-2 0 0 16,-4 0 0-16,-7 1 0 0,-5 0 0 15,-5 1 0-15,-2-3 0 0,-4-3 0 16,3 0 0-16,-1-2 0 0,8-4 0 16,3-1 0-16,6-1 0 0,3-1 0 15,3 0 0-15,2 0 0 16,0 0 0-16,2 1 0 0,7 3 0 15,7 1 0-15,3 3 0 0,4 0 0 16,1 1 0-16,1 2 0 0,2 0 0 16,0 1 0-16,4 4 0 15,-4 0 0-15,0 2 0 0,-5 1 0 16,-5 3 0-16,-9 0 0 0,-4 1 0 16,-4 1 0-16,-10-1 0 0,-7 1 0 15,-3 1 0-15,-7-2 0 16,-2 0 0-16,-4-3 0 0,4-5 0 15,-2-4 0-15,6-4 0 0,4-4 0 16,7-3 0-16,6 0 0 0,4-3 0 16,2 2-1081-16,6-3-688 0</inkml:trace>
  <inkml:trace contextRef="#ctx0" brushRef="#br2" timeOffset="-173203.13">24526 14544 7123 0,'0'0'1069'0,"0"0"-1069"0,0 0 0 15,0 0 0-15,0 0 0 0,0 0 0 16,0 39 0-16,0-23 0 0,-2-4 0 16,2-7 0-16,0-3-1694 0,7-5-2279 15</inkml:trace>
  <inkml:trace contextRef="#ctx0" brushRef="#br2" timeOffset="-172308.18">24948 14031 3577 0,'0'0'700'0,"0"0"681"0,41-37-501 0,-30 30-323 16,-5 1 255-16,-4 3-527 0,0 1-285 16,-2 1 0-16,0 1 0 15,0-1 0-15,-6 1 0 0,-4 0 0 16,-9 2 0-16,-4 3 0 0,-2 1 0 16,3-2 0-16,-1-2 0 0,2-2 0 15,-1-3 0-15,1-2 0 0,4-1 0 16,5 2 0-16,4 1 0 15,4 1 0-15,-1 2 0 0,-3 0 0 16,2 5 0-16,-4 8 0 0,1 6 0 16,1 0 0-16,6 3 0 0,2-3 0 15,0-3 0-15,6-2 0 0,2 1 0 16,1 1 0-16,-1-1 0 0,0 1 0 16,-4-2 0-16,3 2 0 0,-5-3 0 15,-2 0 0-15,0-2 0 16,0-2 0-16,0-4 0 0,-2-2 0 15,2 0 0-15,0-1 0 0,0 0 0 16,0-2 0-16,0 0 0 0,2-2 0 16,4-4 0-16,6-3 0 15,5 0 0-15,3 1 0 0,5 2 0 16,0 2 0-16,2 4 0 0,0 1 0 16,2 3 0-16,-2 4 0 0,2 2 0 15,-5 1 0-15,-3 1 0 16,-4 2 0-16,-5 1 0 0,-8-1 0 15,-4 2 0-15,0-1 0 0,-10 3 0 16,-3-2 0-16,-3 1 0 0,-7 2 0 16,-6 0 0-16,-2 0 0 0,-4 0 0 15,-4 1 0-15,2-2 0 0,1-3 0 16,10-3 0-16,7-5 0 0,7-5 0 16,5-2 0-16,5 0 0 0,2-4 0 15,11-5 0-15,1 0-713 16,11-7-3913-16</inkml:trace>
  <inkml:trace contextRef="#ctx0" brushRef="#br2" timeOffset="-171155.22">25337 14268 1144 0,'0'0'1533'16,"0"0"-433"-16,0 0-195 0,0 0-5 16,0 0 357-16,0 0-445 15,0 0-271-15,0 0-541 0,0 0 0 16,-11-16 0-16,11 16 0 0,2 3 0 16,7 3 0-16,9 2 0 0,7-2 0 15,6 0 0-15,4-5 0 16,0 0 0-16,3 0 0 0,-5 2 0 15,-4-2 0-15,-5-1 0 0,-7 0 0 16,-7-2-713-16,-6-6-2689 0</inkml:trace>
  <inkml:trace contextRef="#ctx0" brushRef="#br2" timeOffset="-169790.35">25860 14179 4918 0,'0'0'836'0,"0"0"257"16,0 0-389-16,0 0-336 0,0 0-95 16,4-44-273-16,6 30 0 0,5 0 0 15,-1 1 0-15,7-1 0 0,4 1 0 16,1 0 0-16,8 1 0 0,-3 2 0 16,2 1 0-16,-4 4 0 0,-7 2 0 15,1 3 0-15,-6 1 0 0,-5 4 0 16,0 5 0-16,-3 1 0 15,-3 5 0-15,-2 3 0 0,-4 4 0 16,-2 5 0-16,-4 3 0 0,-3 3 0 16,-1 3 0-16,0 2 0 15,-3 0 0-15,1 0 0 0,-3-2 0 16,1-4 0-16,-5-2 0 0,-3 0 0 16,-1-6 0-16,-6-4 0 0,0-6 0 15,0-5 0-15,2-4 0 16,4-6 0-16,3-3 0 0,5-6 0 15,5-4 0-15,6-5 0 0,4-4 0 16,2-4 0-16,8-5 0 0,7 0 0 16,6 4 0-16,3 3 0 0,5 8 0 15,-2 9 0-15,0 7 0 0,-8 7 0 16,-4 8 0-16,-7 6 0 0,-4 8 0 16,-2 3 0-16,0 2 0 15,3 0 0-15,3 0 0 0,2-4 0 16,5-5 0-16,1-1 0 0,7-6 0 15,0-6 0-15,4-5 0 0,-4-7-217 16,-7 0-2932-16,-1-7-1493 0</inkml:trace>
  <inkml:trace contextRef="#ctx0" brushRef="#br2" timeOffset="-169464.21">26480 14198 6987 0,'0'0'600'0,"-23"-39"5"0,11 20-605 0,-1 4 0 0,1 5 0 16,-1 4 0-16,5 6 0 0,-4 6 0 15,-1 10 0-15,-1 10 0 0,-3 12 0 16,3 8 0-16,2 8 0 0,3 8 0 16,9 1 0-16,4-4 0 0,13-6 0 15,10-9 0-15,10-11 0 16,4-11 0-16,5-12 0 0,1-7 0 15,-1-10 0-15,-5-10 0 0,-8-9 0 16,-8-5 0-16,-10-5 0 0,-7-2 0 16,-8-3 0-16,-4-5 0 15,-9-4 0-15,-5 0 0 0,-5 1 0 16,-2 5 0-16,-2 8 0 0,2 11 0 16,-1 11 0-16,9 7-1802 0,-2 3-1035 15</inkml:trace>
  <inkml:trace contextRef="#ctx0" brushRef="#br2" timeOffset="-167924.2">26926 14365 2853 0,'0'0'2085'0,"0"0"-1245"0,0 0 5 16,0 0 151-16,0 0-532 15,0 0-355-15,48-14-109 0,-27 15 0 16,-3 2 0-16,3 0 0 0,-3 2 0 16,1-3 0-16,0 1 0 0,-5-1 0 15,3 0 0-15,-1-2 0 16,1 0 0-16,-3 0 0 0,-1-1-289 15,-5-1-1019-15,-2-2-249 0</inkml:trace>
  <inkml:trace contextRef="#ctx0" brushRef="#br2" timeOffset="-167761.08">27073 14294 5914 0,'0'0'901'0,"0"0"-353"15,-21 49 281-15,19-28-829 0,2 0 0 16,0 3 0-16,4 1 0 0,3-4 0 16,3 2 0-16,2-4 0 15,-1-5-121-15,-1-3-2732 0</inkml:trace>
  <inkml:trace contextRef="#ctx0" brushRef="#br2" timeOffset="-167301.14">27639 14198 6130 0,'0'0'420'0,"0"0"145"0,0 0 512 16,0 0-1077-16,0 0 0 0,0 0 0 16,0 0 0-16,-10 47 0 0,6 1 0 15,-2 9 0-15,4 1 0 0,2-4 0 16,0 0 0-16,4-1 0 0,-2-7 0 16,2-4 0-16,0-8 0 15,0-7 0-15,5-5 0 0,-3-10 0 16,-2-6-1866-16,0-9-1915 0</inkml:trace>
  <inkml:trace contextRef="#ctx0" brushRef="#br2" timeOffset="-167006.11">27956 14179 7459 0,'0'0'520'0,"0"0"-307"16,-31-22-213-16,14 22 0 0,1 7 0 15,-1 9 0-15,-1 6 0 0,-1 8 0 16,0 8 0-16,5 8 0 0,6 8 0 16,3 3 0-16,5 0 0 0,13-4 0 15,5-7 0-15,5-9 0 0,8-11 0 16,4-8 0-16,-2-10 0 0,0-8 0 16,-2-8 0-16,-6-11 0 15,-6-7 0-15,-3-7 0 0,-5-6 0 16,-3-4 0-16,-2-3 0 0,-4-3 0 15,-2-1 0-15,-2 2 0 0,-4 3 0 16,-2 8 0-16,-3 6 0 0,3 13 0 16,0 11 0-16,4 2-361 15,-2 5-1868-15</inkml:trace>
  <inkml:trace contextRef="#ctx0" brushRef="#br2" timeOffset="-166508.1">28365 14601 5442 0,'0'0'888'0,"0"0"-519"0,0 0 715 16,0 0-675-16,0 0-409 0,43-38 0 15,-16 7 0-15,4-7 0 0,-2-2 0 16,-2-3 0-16,-6-3 0 0,-3-6 0 16,-3-4 0-16,-5-3 0 0,-6 2 0 15,-4-2 0-15,-4 3 0 0,-6 9 0 16,-3 9 0-16,1 12 0 0,-4 12 0 16,-1 9 0-16,3 7 0 0,-5 11 0 15,2 6 0-15,5 13 0 0,-5 10 0 16,5 7 0-16,0 10 0 15,-1 8 0-15,7 3 0 0,0 4 0 16,6 0 0-16,2-6 0 0,10-7 0 16,7-11 0-16,4-8-265 15,6-14-423-15,-5-9-1137 0,1-7-532 0</inkml:trace>
  <inkml:trace contextRef="#ctx0" brushRef="#br2" timeOffset="-166161.84">28785 14488 5690 0,'2'-36'740'0,"-2"6"-87"0,-6 2 367 16,-5 9-931-16,-1 3-89 15,-3 10 0-15,-1 5 0 0,-1 2 0 16,-3 12 0-16,3 5 0 0,-2 7 0 15,7 5 0-15,4 4 0 0,8 1 0 16,4 1 0-16,8-4 0 0,9-3 0 16,0-7 0-16,6-5 0 15,-3-9 0-15,5-3 0 0,-4-5 0 16,-4-6 0-16,-3-6 0 0,-7-2 0 16,-7-4 0-16,-2-3 0 0,-2-2 0 15,-6 0 0-15,-5 1 0 16,1 1 0-16,0 2 0 0,-3 3 0 15,5 7 0-15,2 4-185 0,4 4-1027 16,2 1-1-16,4 2-356 0,8 4-1556 0</inkml:trace>
  <inkml:trace contextRef="#ctx0" brushRef="#br2" timeOffset="-165646.2">29084 14553 6394 0,'0'0'1005'15,"-14"-37"-212"-15,6 14-793 0,-1 2 0 16,-1-1 0-16,2 2 0 0,0 5 0 16,1 3 0-16,3 6 0 15,0 4 0-15,2 2 0 0,-2 8 0 16,-4 9 0-16,-3 11 0 0,1 6 0 16,4 2 0-16,4-4 0 0,6-7 0 15,6-6 0-15,5-5 0 16,3-4 0-16,3-8 0 0,0-2 0 15,-5-6-133-15,1-5 69 0,-5-4 64 16,-2-3-12-16,-3-2 12 0,-5 0 44 16,0-1-44-16,-2 3 28 0,0 5 88 15,-2 4-112-15,0 6 13 0,2 3-17 16,-3 0 0-16,3 7 0 0,-2 5 0 16,2 3 0-16,0 3 0 15,0-2 0-15,0 0 0 0,0-2 0 16,0 1 0-16,0 0 0 0,-2 4 0 15,-6 2 0-15,-4 4 0 0,-7 5 0 16,-6 1 0-16,-2 3 0 16,1-2 0-16,3-1 0 0,6-3 0 15,5-4 0-15,4-6 0 0,3-5 0 16,3-8 0-16,0-2 0 0,0-3 0 16,-4-10 0-16,0-12 0 15,-2-5 0-15,-1-10 0 0,5-1 0 16,4 5 0-16,4 3 0 0,11 4 0 15,3 7 0-15,5 5 0 0,2 3 0 16,0 7 0-16,-3 4 0 0,-3 0 0 16,0 0 0-16,-7 0 0 0,-4-4-2962 0</inkml:trace>
  <inkml:trace contextRef="#ctx0" brushRef="#br2" timeOffset="-165217.22">29169 14806 5878 0,'0'0'1333'0,"0"0"-549"16,0 0-587-16,0 0-197 0,4 61 0 15,-12-8 0-15,0 11 0 0,-1 1 0 16,3-8 0-16,2-6 0 16,4-7 0-16,0-8 0 0,0-7 0 15,4-6 0-15,0-8 0 0,-2-8 0 16,3-4 0-16,1-6-1822 16,0-3-271-16,6-11-1852 0</inkml:trace>
  <inkml:trace contextRef="#ctx0" brushRef="#br2" timeOffset="-164968.27">29388 15043 6282 0,'0'0'1589'15,"0"0"-1268"-15,0 0-321 0,0 0 0 16,-39-8 0-16,25 26 0 0,-1 11 0 16,3 8 0-16,-1 7 0 0,5-3 0 15,6-4 0-15,4-3 0 16,8-7 0-16,9-2 0 0,4-6 0 15,8-9 0-15,2-7 0 0,2-8 0 16,0-12 0-16,-4-5 0 16,-6-7 0-16,-11-3 0 0,-3-2 0 15,-9-8 0-15,-4-4 0 0,-9-5 0 16,-3-7 0-16,1 15-1593 0,-1-4-2153 0</inkml:trace>
  <inkml:trace contextRef="#ctx0" brushRef="#br2" timeOffset="-164468.02">30130 13642 5310 0,'0'0'424'0,"0"0"384"0,0 0 461 15,0 0-888-15,0 0-381 0,0 0 0 16,0 0 0-16,-43-8 0 0,24 49 0 16,-5 16 0-16,-7 16 0 15,0 14 0-15,2 3 0 0,2 10 0 16,0 9 0-16,2 8 0 0,4 11 0 15,5 1 0-15,8-3 0 0,8-8 0 16,8-12 0-16,8-9 0 16,7-12 0-16,4-17 0 0,4-8 0 15,-2-19 0-15,-2-11 0 0,-7-12 0 16,-1-14 0-16,-4-10 0 16,-5-4-993-16,0-9-2745 0</inkml:trace>
  <inkml:trace contextRef="#ctx0" brushRef="#br2" timeOffset="-160815.2">30316 13975 6190 0,'0'0'497'0,"0"0"323"0,0 0-232 16,0 0-491-16,0 0-97 16,0 0 0-16,0 0 0 0,21 61 0 15,-17-23 0-15,-4 3 0 0,-4-1 0 16,-2 2 0-16,-2-2 0 0,-1-2 0 16,5-5 0-16,0-4 0 15,4-9 0-15,4-9-69 0,4-7-1315 16,3-7-2650-16</inkml:trace>
  <inkml:trace contextRef="#ctx0" brushRef="#br2" timeOffset="-160503.46">30583 14004 6302 0,'0'0'945'0,"0"0"-317"15,0 0-311-15,0 0-317 0,0 0 0 16,0 0 0-16,-35-22 0 15,25 36 0-15,-7 12 0 0,0 10 0 16,1 6 0-16,4 2 0 0,7-3 0 16,5-3 0-16,2-5 0 0,11-6 0 15,8-5 0-15,3-6 0 0,5-7 0 16,2-6 0-16,0-3 0 0,0-10 0 16,-6-5 0-16,-4-5 0 0,-7-4 0 15,-3 1 0-15,-7-1 0 16,-4 1 0-16,-2 1 0 0,-9 0 0 15,-1 1 0-15,-3 4 0 0,1 2 0 16,4 5 0-16,3 4 0 0,3 2 0 16,4 4-1317-16,2 0-284 15,9 0-368-15</inkml:trace>
  <inkml:trace contextRef="#ctx0" brushRef="#br2" timeOffset="-160331.95">30854 14199 6847 0,'0'0'1345'15,"0"0"-1345"-15,0 0 0 0,0 0 0 16,0 0 0-16,0 0 0 0,0 0 0 16,0 0 0-16,0 0 0 15,10 28-2290-15,5-28-3196 0</inkml:trace>
  <inkml:trace contextRef="#ctx0" brushRef="#br2" timeOffset="-159854.09">31001 14022 4466 0,'0'0'752'0,"0"0"-12"15,0 0 585-15,0 0-625 0,0 0-491 16,33-10-209-16,-27 15 0 0,-2 4 0 16,-2 5 0-16,-2 3 0 15,0-2 0-15,-6 3 0 0,0 0 0 16,-3 1 0-16,-1 1 0 0,-2-3 0 16,-1 2 0-16,3-5 0 0,4-5 0 15,2-3 0-15,-1 0 0 0,3-1 0 16,2-2 0-16,0 1 0 0,2-2 0 15,9 0 0-15,9 0 0 16,5-1 0-16,4 2 0 0,-2 0 0 16,-4 3 0-16,0 0 0 0,-5 1 0 15,1 0 0-15,-3 0 0 0,-1-1 0 16,-5-2 0-16,-2-2 0 0,-6-2-1201 16,1 0-376-16,-3-6-924 0</inkml:trace>
  <inkml:trace contextRef="#ctx0" brushRef="#br2" timeOffset="-159696.12">31205 14090 7095 0,'0'0'1097'0,"0"0"-1097"0,-16 51 0 16,5-19 0-16,3 3 0 0,2 0 0 16,0 2 0-16,6-4 0 0,6-1 0 15,6 0 0-15,5-4 0 16,4-1 0-16,-5-10-217 0,-4-4-3841 0</inkml:trace>
  <inkml:trace contextRef="#ctx0" brushRef="#br2" timeOffset="-158493.34">30178 14587 2705 0,'0'0'1584'0,"0"0"-1011"16,0 0 55-16,0 0-140 0,0 0 48 16,0 0-215-16,0 0-17 0,0 0 116 15,0 0-176-15,0 0 28 16,31 3-155-16,19 2-117 0,20-1 0 15,25-2 0-15,17-2 0 0,14 0 0 16,6-2 0-16,0 2 0 0,-4 0 0 16,-8 3 0-16,-10 3 0 15,-11-1 0-15,-29-3-661 0,-12-3-2861 0</inkml:trace>
  <inkml:trace contextRef="#ctx0" brushRef="#br2" timeOffset="-154596.12">30244 14829 5830 0,'0'0'849'0,"0"0"335"0,0 0-855 16,0 0-329-16,0 0 0 0,0 0 0 16,0 0 0-16,43-29 0 15,-18 28 0-15,2 1 0 0,2 4 0 16,-2 3 0-16,-2 2 0 0,-5 2 0 15,-3 3 0-15,-3 0 0 0,-5 1 0 16,-3 1 0-16,-6 0 0 0,0-2 0 16,-6 0 0-16,-3-2 0 0,-3-1 0 15,0-2 0-15,-3-2 0 0,-1-2 0 16,-3-2 0-16,-2-1 0 0,5-4 0 16,-3-1 0-16,7-2 0 0,4 0 0 15,3 3 0-15,1 0 0 16,2-2 0-16,-2 3 0 0,2-1 0 15,2 0 0-15,0 2 0 0,2 0 0 16,4 5 0-16,5 2 0 16,7 6 0-16,5-1 0 0,4 2 0 15,0-1 0-15,0 3 0 0,-1-2 0 16,-3 3 0-16,-4-1 0 0,-7 1 0 16,-6-1 0-16,-4 3 0 0,-4 0 0 15,-6 3 0-15,-4-3 0 0,-3-3 0 16,-1 1 0-16,-1-5 0 15,1-3 0-15,-5-2 0 0,4-2 0 16,-1-5 0-16,3 0 0 0,1 0 0 16,1-2 0-16,7-2 0 0,2 2 0 15,0-2 0-15,4 0-617 0,0-4-1092 16,4 2 200-16,6-8-511 0</inkml:trace>
  <inkml:trace contextRef="#ctx0" brushRef="#br2" timeOffset="-154409.17">30682 14861 6895 0,'0'0'1297'0,"0"0"-1297"16,0 0 0-16,-2 60 0 0,4-16 0 16,-2 7 0-16,0 1 0 0,0-1 0 15,0-2 0-15,2-5 0 16,0-4 0-16,0-4 0 0,1-6 0 15,3-6 0-15,-2-8 0 0,2-7-1157 16,-2-9-2233-16</inkml:trace>
  <inkml:trace contextRef="#ctx0" brushRef="#br2" timeOffset="-154002.61">30959 15249 6863 0,'0'0'468'0,"0"0"393"0,0 0-861 0,0 0 0 16,0 0 0-16,0 0 0 0,6 37 0 15,-10-19 0-15,2 0 0 0,2-6 0 16,0-5 0-16,11-5 0 0,-5-2-669 16,6-2-2220-16</inkml:trace>
  <inkml:trace contextRef="#ctx0" brushRef="#br2" timeOffset="-153633.53">31282 14933 3849 0,'0'0'1413'16,"0"0"-397"-16,0 0-167 0,0 0 216 16,8-37-1065-16,-8 34 0 0,0-1 0 15,0 2 0-15,-8 2 0 16,-5 10 0-16,-11 18 0 0,-5 7 0 15,-2 10 0-15,4 5 0 0,6-1 0 16,4 3 0-16,5 0 0 16,6 0 0-16,6-4 0 0,6-5 0 15,11-6 0-15,5-7 0 0,9-7 0 16,5-8 0-16,1-9 0 0,-4-6 0 16,-2-5 0-16,-8-9 0 0,-9-4 0 15,-6-5 0-15,-8 1 0 16,-4 0 0-16,-8 5 0 0,-11 6 0 15,-4 5 0-15,-2 6 0 0,-2 3 0 16,6 2 0-16,3 1 0 0,7-1 0 16,7-4 0-16,4 1-1265 0,4-3-3990 0</inkml:trace>
  <inkml:trace contextRef="#ctx0" brushRef="#br2" timeOffset="-152758.02">31751 14061 4710 0,'0'0'1420'16,"0"0"-715"-16,0 0-125 0,-6-35 32 15,6 32-447-15,0 2-165 0,2 1 0 16,2 5 0-16,4 11 0 0,7 7 0 16,3 10 0-16,9 9 0 0,4 7 0 15,0 9 0-15,0 11 0 0,-4 11 0 16,-10 14 0-16,-15 4 0 0,-2 4 0 16,-7 2 0-16,-1-4 0 0,0 0 0 15,-9-5 0-15,-7-9 0 16,-14-10 0-16,-9-5 0 0,-13-10 0 15,-12-7 0-15,-9-9 0 0,2-9 0 16,7-16 0-16,14-12 0 16,15-8 0-16,12-15 0 0,12-1 0 15,9-7-1509-15</inkml:trace>
  <inkml:trace contextRef="#ctx0" brushRef="#br2" timeOffset="-145365.14">17916 12605 5638 0,'0'0'884'0,"-17"-45"-319"0,7 26 391 15,0 8-807-15,-5 6-149 0,-1 5 0 16,-9 12 0-16,-2 12 0 0,-6 9 0 15,2 11 0-15,0 8 0 16,0 11 0-16,8 3 0 0,-2 6 0 16,9 0 0-16,5-1 0 0,7-5 0 15,8-4 0-15,13-6 0 0,4-10 0 16,10-9 0-16,2-10 0 16,-2-12 0-16,6-11 0 0,-2-8 0 15,-2-10 0-15,-4-10 0 0,-8-5 0 16,-9-4 0-16,-6 1 0 15,-6 2 0-15,-6 4 0 0,-10 7 0 16,-9 5 0-16,-2 8 0 0,-4 9 0 16,0 13 0-16,4 6 0 0,4 7 0 15,5-2 0-15,7-1 0 0,5-2-349 16,6-5-495-16,0-9-357 0,6-4-2885 0</inkml:trace>
  <inkml:trace contextRef="#ctx0" brushRef="#br2" timeOffset="-144902.86">18203 12588 5574 0,'0'0'1933'0,"0"0"-1305"0,0 0-571 0,0 0-57 16,0 0 0-16,0 0 0 0,0 0 0 15,8 53 0-15,-8-29 0 0,-2 5 0 16,-2-1 0-16,-6 7 0 0,-5 2 0 15,-7 3 0-15,-1 1 0 0,-2-4 0 16,0-2 0-16,2-6 0 16,9-5 0-16,8-6 0 0,2-6 0 15,14-2 0-15,11-3 0 0,10-3 0 16,10 0 0-16,0-1 0 16,-1-2 0-16,1 2 0 0,-4-1 0 15,-6 0 0-15,-4-1 0 0,-6-1 0 16,-11 0 0-16,-2-1 0 15,-6-4 0-15,-2-5 0 0,0-6-541 16,0 1-1088-16,0-2-756 0</inkml:trace>
  <inkml:trace contextRef="#ctx0" brushRef="#br2" timeOffset="-144743.5">18387 12703 6274 0,'0'0'1749'15,"-12"33"-1580"-15,5-1-169 0,-3 11 0 16,0 7 0-16,-1 0 0 0,5 3 0 15,2 2 0-15,2 1 0 16,2-1 0-16,6-2 0 0,0-5 0 16,9-4 0-16,-3-11 0 0,3-9 0 15,-1-13-193-15,-1-11-3565 0</inkml:trace>
  <inkml:trace contextRef="#ctx0" brushRef="#br2" timeOffset="-144130.12">18898 13213 5870 0,'0'0'1741'0,"0"0"-1160"16,0 0-581-16,0 37 0 15,0-19 0-15,-5-1 0 0,3-1 0 16,-2-2 0-16,0-1 0 0,4-1 0 16,-2-1 0-16,2-4 0 0,0-3 0 15,0-2 0-15,0-2-1393 0,2-6-3694 0</inkml:trace>
  <inkml:trace contextRef="#ctx0" brushRef="#br2" timeOffset="-143450.14">19596 12633 4738 0,'0'0'1036'0,"0"0"69"15,0 0-313-15,0 0-320 0,0 0-423 16,0 0-49-16,0 0 0 0,0 0 0 16,0 0 0-16,0 0 0 0,-47-20 0 15,12 13 0-15,-3-1 0 0,-5 3 0 16,2 4 0-16,3 1 0 0,3 2 0 15,8 5 0-15,5 3 0 16,3 2 0-16,9 1 0 0,-1 2 0 16,5 2 0-16,6 1 0 0,4 3 0 15,5 0 0-15,-1 2 0 0,4 1 0 16,-3 2 0-16,-3 1 0 16,0 0 0-16,-4 1 0 0,0 0 0 15,-2-3 0-15,0-3 0 0,0-1 0 16,0-2 0-16,4-5 0 15,-2-4 0-15,2-5 0 0,1-2 0 16,1 0 0-16,-2-3 0 0,4 0 0 16,3-5 0-16,3-4 0 0,9-2 0 15,2-1 0-15,3 0 0 0,1 5 0 16,0 5 0-16,-2 2 0 0,0 7 0 16,-4 2 0-16,2 4 0 0,-5 4 0 15,-1 1 0-15,0 0 0 0,-9 3 0 16,-4-2 0-16,2 2 0 0,-8 2 0 15,-8 0 0-15,-2 2 0 16,-7 1 0-16,-10 3 0 0,-4-1 0 16,-10 2 0-16,-2-2 0 0,-3-3 0 15,3-3 0-15,5-8 0 0,3-5 0 16,13-6 0-16,7-2 0 16,5-1 0-16,6-6 0 0,2 0-557 15,2-7-1272-15</inkml:trace>
  <inkml:trace contextRef="#ctx0" brushRef="#br2" timeOffset="-142700">20169 13150 3581 0,'0'0'993'0,"0"0"-93"0,12-34 541 16,-8 19-693-16,-1 0-219 0,-3-1-529 16,-7 0 0-16,-1 1 0 0,-6 2 0 15,-3 6 0-15,-2 3 0 0,-7 9 0 16,3 9 0-16,-6 10 0 0,0 9 0 15,2 4 0-15,6 2 0 16,3 2 0-16,12 0 0 0,1-3 0 16,5-4 0-16,11-6 0 0,9-6 0 15,3-11 0-15,8-8 0 0,4-8 0 16,3-13 0-16,3-8 0 16,-4-7 0-16,-2-4-685 0,-12 8-1500 15,-6-3-1625-15</inkml:trace>
  <inkml:trace contextRef="#ctx0" brushRef="#br2" timeOffset="-142513.14">20239 12690 5898 0,'0'0'817'0,"-29"57"-225"0,17-14 293 16,2 7-885-16,1 4 0 0,3 5 0 15,2 3 0-15,0 0 0 0,4-2 0 16,8 0 0-16,-2-5 0 0,3-4 0 15,1-7 0-15,0-8 0 16,3-11 0-16,-1-11 0 0,5-13 0 16,-7-3-1617-16,0-12-869 0</inkml:trace>
  <inkml:trace contextRef="#ctx0" brushRef="#br2" timeOffset="-142266.14">20539 12854 2645 0,'0'0'3545'0,"-10"66"-2268"16,3-20-749-16,5 3-331 0,-2 2-197 15,0 1 0-15,4 1 0 0,0-4 0 16,0-4 0-16,0-3 0 0,0-6 0 15,0-6 0-15,-2-10 0 16,0-9 0-16,0-10 0 0,2-13-505 16,0-4-2104-16,4-10-1405 0</inkml:trace>
  <inkml:trace contextRef="#ctx0" brushRef="#br2" timeOffset="-141831.54">20609 12690 6530 0,'0'0'897'0,"0"0"-305"0,17-39-419 16,-1 25-173-16,9 2 0 0,2-1 0 15,4 7 0-15,-2 5 0 0,2 3 0 16,0 11 0-16,-6 7 0 0,-5 5 0 16,-5 4 0-16,-11 2 0 0,-4-1 0 15,-6 0 0-15,-11-1 0 0,-8-3 0 16,-1-4 0-16,-5-2 0 15,-3-2 0-15,-3-3 0 0,0-5 0 16,4-5 0-16,6-3 0 0,11-2 0 16,5 0 0-16,11 0 0 0,0 0 0 15,15 2 0-15,5 3 0 0,11 2 0 16,2 3 0-16,3 0 0 16,-7 1 0-16,2 4 0 0,-5 2 0 15,1 2 0-15,-2 0 0 0,0 3 0 16,-6 0 0-16,-7-2 0 15,-6 3 0-15,-6-1 0 0,-8 1 0 16,-9-2 0-16,-3 1 0 0,-11-2 0 16,-2-3 0-16,-9 0 0 0,1-4 0 15,-3-1 0-15,3-4 0 0,4-1 0 16,6-2 0-16,4-4 0 0,6-1 0 16,1 0 0-16,-1-1 0 0,4-3-2058 15,1-4-2116-15</inkml:trace>
  <inkml:trace contextRef="#ctx0" brushRef="#br3" timeOffset="-132817.08">16103 15782 2353 0,'0'0'3045'0,"0"0"-2313"0,0 0 109 16,23-34-249-16,-9 12-200 0,1-4-155 16,1-5-237-16,5-6 0 15,1-5 0-15,10-8 0 0,-1-4 0 16,2-5 0-16,-2-1 0 0,-5 0 0 15,-1 5 0-15,-2 5 0 0,-9 11 0 16,1 14 0-16,-9 10 0 16,0 9 0-16,-6 6 0 0,4 1 0 15,-4 11 0-15,0 10 0 0,0 10 0 16,0 6 0-16,0 6 0 0,0 1 0 16,5 9 0-16,1 4 0 0,0-1 0 15,4 2 0-15,-3-3 0 16,7-4 0-16,-4-5 0 0,3-7 0 15,-3-5 0-15,0-9 0 0,-1-6 0 16,-7-8 0-16,-2-4 0 0,-2 0 0 16,-17-3 0-16,-8 1 0 0,-10 1 0 15,-11-2 0-15,1-2 0 0,-5-1 0 16,5-2 0-16,3-2 0 16,13-2 0-16,11 0 0 0,9 3 0 15,7 0 0-15,4 1 0 0,4 0-625 16,13 0-2937-16</inkml:trace>
  <inkml:trace contextRef="#ctx0" brushRef="#br3" timeOffset="-131549.43">16880 15047 5222 0,'0'0'944'0,"0"0"-291"16,-14-37 495-16,14 30-923 15,0 2-225-15,0 4 0 0,0 0 0 16,0 1 0-16,0 2 0 0,4 15 0 16,6 15 0-16,-4 12 0 0,1 10 0 15,-7 7 0-15,-7-1 0 0,-7 3 0 16,-3-1 0-16,-5 1 0 15,-3-4 0-15,4-6 0 0,0-6 0 16,5-6 0-16,6-9 0 0,7-5 0 16,3-6 0-16,0-3 0 0,9-4 0 15,1-1 0-15,5-2 0 0,5-1 0 16,3-2 0-16,12-4 0 16,2 0 0-16,7-4 0 0,1-1 0 15,-1-5 0-15,1-1 0 0,-12-3 0 16,-2-5 0-16,-10 2-205 0,-7-3-1408 0</inkml:trace>
  <inkml:trace contextRef="#ctx0" brushRef="#br3" timeOffset="-131352.14">17310 15319 7823 0,'0'0'369'0,"0"0"-369"0,0 0 0 16,54-16 0-16,-27 13 0 0,4 1 0 16,-9 1 0-16,9 1 0 0,0-2 0 15,-4-1 0-15,4 1 0 0,-6-3 0 16,-8 1 0-16,-7 2 0 0,-8 0-309 16,0 1-1328-16,-4-3-600 0</inkml:trace>
  <inkml:trace contextRef="#ctx0" brushRef="#br3" timeOffset="-131191.16">17329 15464 6983 0,'0'0'1180'0,"0"0"-1151"16,55 27-29-16,-17-22 0 0,-1 0 0 16,6-4 0-16,-1 5 0 0,-1-2 0 15,-6 2 0-15,-6-4 0 16,-4-2-285-16,-9-2-2928 0</inkml:trace>
  <inkml:trace contextRef="#ctx0" brushRef="#br3" timeOffset="-130712.27">18319 15158 6879 0,'0'0'608'0,"0"0"97"16,12-39-705-16,-6 36 0 0,-1 3 0 15,1 3 0-15,2 15 0 16,0 13 0-16,-4 10 0 0,1 10 0 15,-10 6 0-15,-5 1 0 0,-6 1 0 16,-1 2 0-16,-2 0 0 16,1-6 0-16,-1-2 0 0,7-6 0 15,1-7 0-15,7-10 0 0,4-10 0 16,7-10 0-16,7-10 0 0,0-6-1666 16,5-7-559-16</inkml:trace>
  <inkml:trace contextRef="#ctx0" brushRef="#br3" timeOffset="-130360.35">18679 15358 5370 0,'0'0'2321'15,"14"-56"-1820"-15,-10 26-501 0,-4 3 0 16,0-2 0-16,-2 3 0 0,-4 3 0 16,-4 2 0-16,-3 8 0 0,-1 9 0 15,-3 5 0-15,-8 12 0 16,-2 6 0-16,-4 6 0 0,0 3 0 15,5 2 0-15,3-2 0 0,8-3 0 16,15 0 0-16,4-5 0 16,13-7 0-16,10-2 0 0,8-9 0 15,4-3 0-15,3-8 0 0,-5-3 0 16,-6-1 0-16,-6 1 0 0,-7 1 0 16,-7 7 0-16,-7 2 0 0,-4 5 0 15,0 12 0-15,-2 15 0 16,-9 11 0-16,-3 10 0 0,-1 5 0 15,3 0 0-15,-2-2 0 0,9 0 0 16,3-6 0-16,4-3 0 0,11-9 0 16,-1-6 0-16,5-6 0 0,1-6 0 15,-5-5 0-15,-3-8 0 0,-4-3-2254 16,3-6-1792-16</inkml:trace>
  <inkml:trace contextRef="#ctx0" brushRef="#br3" timeOffset="-129957.2">19392 15555 5146 0,'0'0'1501'0,"6"-39"-489"0,-6 16-479 15,-10 3-533-15,-3 2 0 0,-5 6 0 16,-1 7 0-16,-2 7 0 0,1 14 0 15,-1 10 0-15,0 5 0 0,7 7 0 16,1 2 0-16,5 2 0 16,6 0 0-16,2 1 0 0,4-5 0 15,2-7 0-15,7-6 0 0,1-10 0 16,3-7 0-16,8-8 0 0,-3-8 0 16,-1-11 0-16,0 0-2046 0,-7-4-1883 15</inkml:trace>
  <inkml:trace contextRef="#ctx0" brushRef="#br3" timeOffset="-129787.52">19551 15226 6675 0,'0'0'540'0,"-17"46"437"16,5-7-977-16,-7 5 0 0,-1 7 0 16,-1 4 0-16,2 2 0 15,1 0 0-15,1-2 0 0,5-2 0 16,-3-3 0-16,5-6 0 0,6-6 0 15,0-12-357-15,4-8-1428 16,4-11-904-16</inkml:trace>
  <inkml:trace contextRef="#ctx0" brushRef="#br3" timeOffset="-129571.18">19683 15348 5950 0,'0'0'869'0,"0"0"-237"0,0 0-12 16,0 0-499-16,-12 46-121 0,1-9 0 16,5 9 0-16,-4 4 0 0,-5-1 0 15,5-1 0-15,-6-1 0 0,1-5 0 16,3-5 0-16,-3-10 0 0,5-7-73 16,4-10-983-16,4-8-237 15,-3-3-2272-15</inkml:trace>
  <inkml:trace contextRef="#ctx0" brushRef="#br3" timeOffset="-129140.56">19729 15252 6478 0,'0'0'1257'0,"31"-36"-800"15,-11 23-457-15,1 6 0 16,-2 5 0-16,-1 1 0 0,-1 1 0 15,-1 7 0-15,-1 1 0 0,-3 4 0 16,1 2 0-16,-3 1 0 0,-2 2 0 16,-4 1 0-16,-2-2 0 0,-2 1 0 15,-2-1 0-15,-4-2 0 0,-2 0 0 16,-5-2 0-16,3-3 0 0,-9 1 0 16,3-2 0-16,-5 1 0 15,-2 1 0-15,3-2 0 0,3 3 0 16,3 0 0-16,8 1 0 0,1 0 0 15,5 2 0-15,11 0 0 0,-1 2 0 16,9 1 0-16,-1 0 0 0,1 2 0 16,4 1 0-16,-1 0 0 15,-3 0 0-15,-4 0 0 0,-7-2 0 16,-6-3 0-16,-2 2 0 0,-8-4 0 16,-3 4 0-16,1-2 0 0,-7 0 0 15,-3 0 0-15,-1-2 0 16,0 0 0-16,-6-3 0 0,7-1 0 15,-1-3 0-15,0-3 0 0,3-1 0 16,-3-2 0-16,5 0 0 0,-3-5-3214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18.xml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19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customXml" Target="../ink/ink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customXml" Target="../ink/ink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F02D3-5BBE-2D13-1161-C15120F8B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CA43E7-2C12-585C-58FB-D507395670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1185" y="0"/>
            <a:ext cx="1224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AC840-4EA9-B4BE-E691-83A0E5565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Acoustic Enclosures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720A4-B56E-A736-8253-A0BA6BA5B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D2AF1AB-72AD-EFBA-D69D-A0494653F349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Infinite panels</a:t>
            </a:r>
          </a:p>
        </p:txBody>
      </p:sp>
    </p:spTree>
    <p:extLst>
      <p:ext uri="{BB962C8B-B14F-4D97-AF65-F5344CB8AC3E}">
        <p14:creationId xmlns:p14="http://schemas.microsoft.com/office/powerpoint/2010/main" val="4159422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36F97-A3DA-A497-36A1-41FA86EC5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64EF-A8D6-3DDC-D091-546E8540D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noise reduction and transmission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6DB6F2-8BAD-5008-6BAE-7108424F0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partition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dB is installed to divide the room in half. What are the sound pressure levels in each half of the room?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6DB6F2-8BAD-5008-6BAE-7108424F0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E7C9E-6897-C0E0-19F5-26ACD3E8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43707-223D-AE2E-4A1B-E29A58A2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556249-5CDD-1736-4F36-6EC2D81FF3C5}"/>
              </a:ext>
            </a:extLst>
          </p:cNvPr>
          <p:cNvSpPr/>
          <p:nvPr/>
        </p:nvSpPr>
        <p:spPr>
          <a:xfrm>
            <a:off x="2732077" y="3912234"/>
            <a:ext cx="5652529" cy="23283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2EBBA0-B25B-11EB-50FB-6F50EEE32566}"/>
              </a:ext>
            </a:extLst>
          </p:cNvPr>
          <p:cNvSpPr/>
          <p:nvPr/>
        </p:nvSpPr>
        <p:spPr>
          <a:xfrm>
            <a:off x="2732077" y="4914247"/>
            <a:ext cx="297180" cy="3048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0687F-42FC-907A-E9DF-E7E774F2931D}"/>
              </a:ext>
            </a:extLst>
          </p:cNvPr>
          <p:cNvSpPr/>
          <p:nvPr/>
        </p:nvSpPr>
        <p:spPr>
          <a:xfrm>
            <a:off x="5571199" y="3908724"/>
            <a:ext cx="90488" cy="2315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CB4EEC-3B2B-FF33-C608-D108D4D297B5}"/>
                  </a:ext>
                </a:extLst>
              </p14:cNvPr>
              <p14:cNvContentPartPr/>
              <p14:nvPr/>
            </p14:nvContentPartPr>
            <p14:xfrm>
              <a:off x="225360" y="283320"/>
              <a:ext cx="11873520" cy="5436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CB4EEC-3B2B-FF33-C608-D108D4D297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000" y="273960"/>
                <a:ext cx="1189224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44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4BFF9-B98A-335D-57FF-B85BA09B4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1A10D-AAA5-8756-D615-C372E94D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EBD35-529F-0936-6483-874F212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CB8938-4092-5DF2-5ECD-5E4CE587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97274" cy="63254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65D0B1-3AA1-3CB9-7741-7CA2EF69B0E1}"/>
                  </a:ext>
                </a:extLst>
              </p14:cNvPr>
              <p14:cNvContentPartPr/>
              <p14:nvPr/>
            </p14:nvContentPartPr>
            <p14:xfrm>
              <a:off x="8159760" y="120600"/>
              <a:ext cx="3219480" cy="417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65D0B1-3AA1-3CB9-7741-7CA2EF69B0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0400" y="111240"/>
                <a:ext cx="3238200" cy="419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02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9FE8-DC5D-89A7-C70C-140C9749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loss is very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C5AA-34BE-D162-C916-FB13289B8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loss of a partition depends on many factors, including</a:t>
            </a:r>
          </a:p>
          <a:p>
            <a:pPr lvl="1"/>
            <a:r>
              <a:rPr lang="en-US" dirty="0"/>
              <a:t>Material and geometry of the partition</a:t>
            </a:r>
          </a:p>
          <a:p>
            <a:pPr lvl="1"/>
            <a:r>
              <a:rPr lang="en-US" dirty="0"/>
              <a:t>Mounting conditions</a:t>
            </a:r>
          </a:p>
          <a:p>
            <a:pPr lvl="1"/>
            <a:r>
              <a:rPr lang="en-US" dirty="0"/>
              <a:t>Leaks</a:t>
            </a:r>
          </a:p>
          <a:p>
            <a:pPr lvl="1"/>
            <a:r>
              <a:rPr lang="en-US" dirty="0"/>
              <a:t>Angle of incidence of sound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8797D-0DED-267F-D4A2-071FCEF9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58405-9D54-31B9-BE8E-4668ADB1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9184C-3B23-1182-773B-A94E2688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297" y="2270016"/>
            <a:ext cx="6168652" cy="40863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745560-376A-67DD-9B18-F3601A7495D8}"/>
                  </a:ext>
                </a:extLst>
              </p14:cNvPr>
              <p14:cNvContentPartPr/>
              <p14:nvPr/>
            </p14:nvContentPartPr>
            <p14:xfrm>
              <a:off x="811800" y="2564640"/>
              <a:ext cx="2292480" cy="3919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745560-376A-67DD-9B18-F3601A7495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440" y="2555280"/>
                <a:ext cx="231120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69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03A96-63D4-FE2C-834A-1451A3A68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280A0-C94F-6060-21F2-A9708776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 of infinite, rigid panel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0117C-3411-B52C-522E-436C0DC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8AF09-1D1F-D024-FE4E-B105552B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9A22D-F5E2-50C3-B52E-1E0EDC0CCA58}"/>
              </a:ext>
            </a:extLst>
          </p:cNvPr>
          <p:cNvSpPr/>
          <p:nvPr/>
        </p:nvSpPr>
        <p:spPr>
          <a:xfrm>
            <a:off x="4959626" y="993913"/>
            <a:ext cx="109332" cy="51683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C0DEFC-B07C-6A43-E5E4-76713D1F417C}"/>
              </a:ext>
            </a:extLst>
          </p:cNvPr>
          <p:cNvGrpSpPr/>
          <p:nvPr/>
        </p:nvGrpSpPr>
        <p:grpSpPr>
          <a:xfrm>
            <a:off x="5097121" y="1074162"/>
            <a:ext cx="1404727" cy="347870"/>
            <a:chOff x="5068958" y="987287"/>
            <a:chExt cx="1404727" cy="34787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39CD759-B9FD-3077-0B2E-722551591137}"/>
                </a:ext>
              </a:extLst>
            </p:cNvPr>
            <p:cNvCxnSpPr/>
            <p:nvPr/>
          </p:nvCxnSpPr>
          <p:spPr>
            <a:xfrm>
              <a:off x="5068958" y="1182757"/>
              <a:ext cx="3975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B63FD2-387F-7E75-169C-CA7F6FC27996}"/>
                </a:ext>
              </a:extLst>
            </p:cNvPr>
            <p:cNvCxnSpPr/>
            <p:nvPr/>
          </p:nvCxnSpPr>
          <p:spPr>
            <a:xfrm>
              <a:off x="6076121" y="1182757"/>
              <a:ext cx="3975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8B92BC-0BFB-AB84-1D1F-46F0DA07E665}"/>
                </a:ext>
              </a:extLst>
            </p:cNvPr>
            <p:cNvCxnSpPr/>
            <p:nvPr/>
          </p:nvCxnSpPr>
          <p:spPr>
            <a:xfrm flipV="1">
              <a:off x="5466522" y="993913"/>
              <a:ext cx="79513" cy="1888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21D3EA-8A15-CEE7-C81E-AA8B54B4DD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6035" y="993913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14140F-DBD0-8D29-97CC-8ADA9ED87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922" y="987287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5B4177-F3C5-0372-D569-5F681E98B3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91809" y="993913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7D3609-5D7D-DE9D-A2D1-6F303BDDF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4696" y="987287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A88954-5239-BD66-454D-11BF66B6A5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898" y="993913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C4313B9-7F9F-E4FB-81A4-9E3F24653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3785" y="987287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14E305-9DEE-31C4-FF01-6C93485972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6608" y="993913"/>
              <a:ext cx="79513" cy="1888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114B58-4382-5B95-11B7-34CF1E82E24F}"/>
              </a:ext>
            </a:extLst>
          </p:cNvPr>
          <p:cNvGrpSpPr/>
          <p:nvPr/>
        </p:nvGrpSpPr>
        <p:grpSpPr>
          <a:xfrm>
            <a:off x="6501848" y="955279"/>
            <a:ext cx="212034" cy="868808"/>
            <a:chOff x="6467059" y="983974"/>
            <a:chExt cx="212034" cy="86880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CC9C89-240F-106C-6CBC-2DD87DAEC316}"/>
                </a:ext>
              </a:extLst>
            </p:cNvPr>
            <p:cNvCxnSpPr/>
            <p:nvPr/>
          </p:nvCxnSpPr>
          <p:spPr>
            <a:xfrm>
              <a:off x="6467059" y="983974"/>
              <a:ext cx="6626" cy="8688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A5AAA35-CF04-A9E3-5CD1-B473C0A4B076}"/>
                </a:ext>
              </a:extLst>
            </p:cNvPr>
            <p:cNvCxnSpPr/>
            <p:nvPr/>
          </p:nvCxnSpPr>
          <p:spPr>
            <a:xfrm flipV="1">
              <a:off x="6470373" y="1437484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EBF315-28C4-82C2-2B6A-05445F53F434}"/>
                </a:ext>
              </a:extLst>
            </p:cNvPr>
            <p:cNvCxnSpPr/>
            <p:nvPr/>
          </p:nvCxnSpPr>
          <p:spPr>
            <a:xfrm flipV="1">
              <a:off x="6473685" y="1590261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A70EBFC-9BD1-A8F3-FFF7-624412B1AC2D}"/>
                </a:ext>
              </a:extLst>
            </p:cNvPr>
            <p:cNvCxnSpPr/>
            <p:nvPr/>
          </p:nvCxnSpPr>
          <p:spPr>
            <a:xfrm flipV="1">
              <a:off x="6473685" y="1153430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18EC5C3-8072-B85C-709F-D6DE95577890}"/>
                </a:ext>
              </a:extLst>
            </p:cNvPr>
            <p:cNvCxnSpPr/>
            <p:nvPr/>
          </p:nvCxnSpPr>
          <p:spPr>
            <a:xfrm flipV="1">
              <a:off x="6467059" y="1305359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B35F80-1535-5815-2976-2D9C9D9B9CF7}"/>
                </a:ext>
              </a:extLst>
            </p:cNvPr>
            <p:cNvCxnSpPr/>
            <p:nvPr/>
          </p:nvCxnSpPr>
          <p:spPr>
            <a:xfrm flipV="1">
              <a:off x="6470372" y="1713525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67DE702-BAFA-6763-AD59-BBAD8B99AC33}"/>
                </a:ext>
              </a:extLst>
            </p:cNvPr>
            <p:cNvCxnSpPr/>
            <p:nvPr/>
          </p:nvCxnSpPr>
          <p:spPr>
            <a:xfrm flipV="1">
              <a:off x="6480312" y="1021736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E4624A-4F09-0271-2E3D-FF604A21BF08}"/>
              </a:ext>
            </a:extLst>
          </p:cNvPr>
          <p:cNvGrpSpPr/>
          <p:nvPr/>
        </p:nvGrpSpPr>
        <p:grpSpPr>
          <a:xfrm>
            <a:off x="5043212" y="5577354"/>
            <a:ext cx="1404727" cy="347870"/>
            <a:chOff x="5068958" y="987287"/>
            <a:chExt cx="1404727" cy="34787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160617-A04B-847F-CC38-D0F5287E336F}"/>
                </a:ext>
              </a:extLst>
            </p:cNvPr>
            <p:cNvCxnSpPr/>
            <p:nvPr/>
          </p:nvCxnSpPr>
          <p:spPr>
            <a:xfrm>
              <a:off x="5068958" y="1182757"/>
              <a:ext cx="3975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9163A2E-5E7B-69FA-B959-5FE6E24D8A81}"/>
                </a:ext>
              </a:extLst>
            </p:cNvPr>
            <p:cNvCxnSpPr/>
            <p:nvPr/>
          </p:nvCxnSpPr>
          <p:spPr>
            <a:xfrm>
              <a:off x="6076121" y="1182757"/>
              <a:ext cx="3975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B31C8F7-7BE8-F755-04F1-D742BD2C05F7}"/>
                </a:ext>
              </a:extLst>
            </p:cNvPr>
            <p:cNvCxnSpPr/>
            <p:nvPr/>
          </p:nvCxnSpPr>
          <p:spPr>
            <a:xfrm flipV="1">
              <a:off x="5466522" y="993913"/>
              <a:ext cx="79513" cy="1888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19E4E6-6D4F-3935-9698-1E8B2B3FB3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6035" y="993913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6EF5B4-042D-E7F8-1321-2D79C0643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8922" y="987287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9C510-F9EE-64E6-D9C5-E542283E5F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91809" y="993913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5EB65D4-0013-9BE4-8D7A-6C1FA7D22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4696" y="987287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9B06BB4-6F9A-3EA4-5D47-80AA958DDB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0898" y="993913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BC0DAAD-0345-3FBD-6E4A-7F778112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3785" y="987287"/>
              <a:ext cx="72887" cy="34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0E26998-99BE-646B-9785-53E546B889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6608" y="993913"/>
              <a:ext cx="79513" cy="1888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E151F52-5B38-E657-B542-0B3A87E1F07A}"/>
              </a:ext>
            </a:extLst>
          </p:cNvPr>
          <p:cNvGrpSpPr/>
          <p:nvPr/>
        </p:nvGrpSpPr>
        <p:grpSpPr>
          <a:xfrm>
            <a:off x="6467059" y="5268381"/>
            <a:ext cx="212034" cy="868808"/>
            <a:chOff x="6467059" y="983974"/>
            <a:chExt cx="212034" cy="868808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8C09FBA-4150-654B-356D-7922BD03CC8D}"/>
                </a:ext>
              </a:extLst>
            </p:cNvPr>
            <p:cNvCxnSpPr/>
            <p:nvPr/>
          </p:nvCxnSpPr>
          <p:spPr>
            <a:xfrm>
              <a:off x="6467059" y="983974"/>
              <a:ext cx="6626" cy="8688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499DE0-8F45-85B5-CFD3-30A2550E1F9C}"/>
                </a:ext>
              </a:extLst>
            </p:cNvPr>
            <p:cNvCxnSpPr/>
            <p:nvPr/>
          </p:nvCxnSpPr>
          <p:spPr>
            <a:xfrm flipV="1">
              <a:off x="6470373" y="1437484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C0F0C0F-5A0F-221C-EC7D-64124851981E}"/>
                </a:ext>
              </a:extLst>
            </p:cNvPr>
            <p:cNvCxnSpPr/>
            <p:nvPr/>
          </p:nvCxnSpPr>
          <p:spPr>
            <a:xfrm flipV="1">
              <a:off x="6473685" y="1590261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4C9A233-124F-E6C5-1E11-85594FF018A1}"/>
                </a:ext>
              </a:extLst>
            </p:cNvPr>
            <p:cNvCxnSpPr/>
            <p:nvPr/>
          </p:nvCxnSpPr>
          <p:spPr>
            <a:xfrm flipV="1">
              <a:off x="6473685" y="1153430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0E12503-E4A3-52E2-EABD-8CE1FF66FCD0}"/>
                </a:ext>
              </a:extLst>
            </p:cNvPr>
            <p:cNvCxnSpPr/>
            <p:nvPr/>
          </p:nvCxnSpPr>
          <p:spPr>
            <a:xfrm flipV="1">
              <a:off x="6467059" y="1305359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BECB394-697C-2834-44F5-98B93E9C7643}"/>
                </a:ext>
              </a:extLst>
            </p:cNvPr>
            <p:cNvCxnSpPr/>
            <p:nvPr/>
          </p:nvCxnSpPr>
          <p:spPr>
            <a:xfrm flipV="1">
              <a:off x="6470372" y="1713525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75F3093-70C8-C990-B6AF-E97452E78334}"/>
                </a:ext>
              </a:extLst>
            </p:cNvPr>
            <p:cNvCxnSpPr/>
            <p:nvPr/>
          </p:nvCxnSpPr>
          <p:spPr>
            <a:xfrm flipV="1">
              <a:off x="6480312" y="1021736"/>
              <a:ext cx="198781" cy="881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BEC700-C8D9-3940-F00A-EABD42B78642}"/>
                  </a:ext>
                </a:extLst>
              </p14:cNvPr>
              <p14:cNvContentPartPr/>
              <p14:nvPr/>
            </p14:nvContentPartPr>
            <p14:xfrm>
              <a:off x="263520" y="153000"/>
              <a:ext cx="11724480" cy="6608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BEC700-C8D9-3940-F00A-EABD42B786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160" y="143640"/>
                <a:ext cx="11743200" cy="66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1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66C9A-FD1D-EE7A-FD7B-AC662D3B1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2DE2-6030-9ABA-5774-E4D4B7D1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 of infinite, rigid panel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1FA76-1C9C-2FBF-39AB-E278B602D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same fluid on both sides,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1FA76-1C9C-2FBF-39AB-E278B602D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5FF75-03F1-3147-D781-430714AB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585B8-A62F-D626-412D-10B5404F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1ECDC1-9518-BAF9-700E-D4E9A64AC50B}"/>
                  </a:ext>
                </a:extLst>
              </p14:cNvPr>
              <p14:cNvContentPartPr/>
              <p14:nvPr/>
            </p14:nvContentPartPr>
            <p14:xfrm>
              <a:off x="4089960" y="134640"/>
              <a:ext cx="6677640" cy="4415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1ECDC1-9518-BAF9-700E-D4E9A64AC5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0600" y="125280"/>
                <a:ext cx="6696360" cy="44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51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EDA0C-C746-E58D-3B26-A185A1D16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3A53-9205-9186-B196-0863BC4E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 of infinite, rigid panel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4D2D9-823F-FC5D-8C85-D60B1AE3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000F1-0861-DC0B-25E6-FC1C781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AC1BCF-EA4C-0BEC-8881-F85C2F20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60"/>
            <a:ext cx="73152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A9DEB7-684C-1DA7-BD4B-24F9EC294CE9}"/>
                  </a:ext>
                </a:extLst>
              </p:cNvPr>
              <p:cNvSpPr txBox="1"/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A9DEB7-684C-1DA7-BD4B-24F9EC294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69D699-6D27-FB71-B7E7-9E8CBA391F8B}"/>
                  </a:ext>
                </a:extLst>
              </p14:cNvPr>
              <p14:cNvContentPartPr/>
              <p14:nvPr/>
            </p14:nvContentPartPr>
            <p14:xfrm>
              <a:off x="3903840" y="4429080"/>
              <a:ext cx="2692080" cy="995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69D699-6D27-FB71-B7E7-9E8CBA391F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4480" y="4419720"/>
                <a:ext cx="2710800" cy="10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587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EBE98-7D51-8482-AA3F-C9267AE3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8A26CC-D279-AB56-A7AD-5694BA41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60"/>
            <a:ext cx="73152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0CAAA-3FC1-00AD-3490-ACFB16A3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 of infinite, rigid panel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CC4FAC-1BDE-369C-6B0A-768ECB211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0FB1F-5C52-110B-EDA3-A5054E35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2972B8-51DC-2803-8680-A45B99EC0D70}"/>
                  </a:ext>
                </a:extLst>
              </p:cNvPr>
              <p:cNvSpPr txBox="1"/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2972B8-51DC-2803-8680-A45B99EC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64260C-FC52-A440-C8D4-C569A38C0FE9}"/>
                  </a:ext>
                </a:extLst>
              </p14:cNvPr>
              <p14:cNvContentPartPr/>
              <p14:nvPr/>
            </p14:nvContentPartPr>
            <p14:xfrm>
              <a:off x="2815200" y="1454040"/>
              <a:ext cx="6450120" cy="3760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64260C-FC52-A440-C8D4-C569A38C0F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5840" y="1444680"/>
                <a:ext cx="6468840" cy="37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91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4647-83AA-E1F1-7061-223D9A27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A2CB5D-43D9-2BEC-47A7-42AA5C1C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579"/>
            <a:ext cx="73152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C0A1C-5A23-6E72-957C-36354ECD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 of infinite, rigid panel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CAD26-F8BE-89F4-ECFB-DA413860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06F37-0F80-6526-E971-0ED81D68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30298-3EF9-EAA9-15B2-C43FC7A4C893}"/>
                  </a:ext>
                </a:extLst>
              </p:cNvPr>
              <p:cNvSpPr txBox="1"/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430298-3EF9-EAA9-15B2-C43FC7A4C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3AB60B-C0A6-22FE-1268-A8133E606068}"/>
                  </a:ext>
                </a:extLst>
              </p14:cNvPr>
              <p14:cNvContentPartPr/>
              <p14:nvPr/>
            </p14:nvContentPartPr>
            <p14:xfrm>
              <a:off x="1140840" y="1373760"/>
              <a:ext cx="9561240" cy="378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3AB60B-C0A6-22FE-1268-A8133E606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1480" y="1364400"/>
                <a:ext cx="9579960" cy="38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411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B4BE8-DD1C-B72B-8A1D-CB94C2046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DFE71E-56F4-9C43-0197-6578E79DA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60"/>
            <a:ext cx="73152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40C2F-FAFD-2253-6EC6-0DFC8BAC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 of infinite, rigid panel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FFFC7-65EE-12C3-8C69-D6C8256E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AD2FC-9A18-4949-9BCA-BE166A39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C705F-5DB2-B4A9-2539-7ED4285D1A56}"/>
                  </a:ext>
                </a:extLst>
              </p:cNvPr>
              <p:cNvSpPr txBox="1"/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C705F-5DB2-B4A9-2539-7ED4285D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BF7D54-0054-16CC-16ED-8154D1630EC9}"/>
                  </a:ext>
                </a:extLst>
              </p14:cNvPr>
              <p14:cNvContentPartPr/>
              <p14:nvPr/>
            </p14:nvContentPartPr>
            <p14:xfrm>
              <a:off x="4645080" y="1384560"/>
              <a:ext cx="5872680" cy="3377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BF7D54-0054-16CC-16ED-8154D1630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5720" y="1375200"/>
                <a:ext cx="5891400" cy="33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13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0675D-6F93-2651-FB55-10F43F372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B8C82-BF4A-D3E5-B74A-021A89E0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 of infinite, rigid panel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70322-2811-6AE4-7300-7B7E5179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2897-4647-637B-A68F-791582C1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F22B0C-6D3A-936D-6353-A7C4D94D184B}"/>
                  </a:ext>
                </a:extLst>
              </p:cNvPr>
              <p:cNvSpPr txBox="1"/>
              <p:nvPr/>
            </p:nvSpPr>
            <p:spPr>
              <a:xfrm>
                <a:off x="7589107" y="315546"/>
                <a:ext cx="4328985" cy="1895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F22B0C-6D3A-936D-6353-A7C4D94D1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107" y="315546"/>
                <a:ext cx="4328985" cy="1895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E8F7828-14CD-FE3D-2AE7-1FD52F09A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9" y="869950"/>
            <a:ext cx="7315200" cy="548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D837BC-2D68-53F6-0347-1A1326086C32}"/>
                  </a:ext>
                </a:extLst>
              </p14:cNvPr>
              <p14:cNvContentPartPr/>
              <p14:nvPr/>
            </p14:nvContentPartPr>
            <p14:xfrm>
              <a:off x="4652640" y="2176560"/>
              <a:ext cx="5556960" cy="384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D837BC-2D68-53F6-0347-1A1326086C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3280" y="2167200"/>
                <a:ext cx="5575680" cy="38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486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26E03-E2FC-4B6B-1C29-ECFA23AAE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3005-B47B-6AFD-F2ED-9892D9E0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C522B-95F2-C77A-2779-3C571273E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25959"/>
                <a:ext cx="10515600" cy="5036494"/>
              </a:xfrm>
            </p:spPr>
            <p:txBody>
              <a:bodyPr/>
              <a:lstStyle/>
              <a:p>
                <a:r>
                  <a:rPr lang="en-US" dirty="0"/>
                  <a:t>When two rooms are connected, transmission loss quantifies how much sound power moves between them.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=−10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transmitted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incident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C522B-95F2-C77A-2779-3C571273E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25959"/>
                <a:ext cx="10515600" cy="5036494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89090-B53A-6DC9-9D37-57560D496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19A52-3693-94B8-B9A2-8BCB40CC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245D7-3F80-205B-814B-8A1230DB7D6C}"/>
              </a:ext>
            </a:extLst>
          </p:cNvPr>
          <p:cNvSpPr/>
          <p:nvPr/>
        </p:nvSpPr>
        <p:spPr>
          <a:xfrm>
            <a:off x="2235200" y="3681197"/>
            <a:ext cx="2822222" cy="23283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3ED8F-3B0D-E13D-7767-F409714777A8}"/>
              </a:ext>
            </a:extLst>
          </p:cNvPr>
          <p:cNvSpPr/>
          <p:nvPr/>
        </p:nvSpPr>
        <p:spPr>
          <a:xfrm>
            <a:off x="5057422" y="3187309"/>
            <a:ext cx="3553178" cy="320207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7693A1-B037-DCD2-E992-B8C95454E2E8}"/>
              </a:ext>
            </a:extLst>
          </p:cNvPr>
          <p:cNvSpPr/>
          <p:nvPr/>
        </p:nvSpPr>
        <p:spPr>
          <a:xfrm>
            <a:off x="5010150" y="3693657"/>
            <a:ext cx="90488" cy="2315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C97A9A-22C7-F7A7-68CB-495BD73C7E0A}"/>
              </a:ext>
            </a:extLst>
          </p:cNvPr>
          <p:cNvSpPr/>
          <p:nvPr/>
        </p:nvSpPr>
        <p:spPr>
          <a:xfrm>
            <a:off x="2699984" y="5328936"/>
            <a:ext cx="297180" cy="3048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DF072F-4B3A-12C8-53E4-9FB56D3FF41F}"/>
                  </a:ext>
                </a:extLst>
              </p:cNvPr>
              <p:cNvSpPr txBox="1"/>
              <p:nvPr/>
            </p:nvSpPr>
            <p:spPr>
              <a:xfrm>
                <a:off x="2951032" y="5296670"/>
                <a:ext cx="944880" cy="670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tkinson Hyperlegible" pitchFamily="50" charset="0"/>
                  </a:rPr>
                  <a:t>Source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DF072F-4B3A-12C8-53E4-9FB56D3FF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032" y="5296670"/>
                <a:ext cx="944880" cy="670120"/>
              </a:xfrm>
              <a:prstGeom prst="rect">
                <a:avLst/>
              </a:prstGeom>
              <a:blipFill>
                <a:blip r:embed="rId3"/>
                <a:stretch>
                  <a:fillRect l="-5161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A3D352-FDD5-6CFD-9D4C-5C19E11DDF71}"/>
                  </a:ext>
                </a:extLst>
              </p:cNvPr>
              <p:cNvSpPr txBox="1"/>
              <p:nvPr/>
            </p:nvSpPr>
            <p:spPr>
              <a:xfrm>
                <a:off x="2947670" y="3980118"/>
                <a:ext cx="94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A3D352-FDD5-6CFD-9D4C-5C19E11DD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670" y="3980118"/>
                <a:ext cx="944880" cy="369332"/>
              </a:xfrm>
              <a:prstGeom prst="rect">
                <a:avLst/>
              </a:prstGeom>
              <a:blipFill>
                <a:blip r:embed="rId4"/>
                <a:stretch>
                  <a:fillRect r="-2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DAFF62-784A-724F-9621-10A2763F2DC8}"/>
                  </a:ext>
                </a:extLst>
              </p:cNvPr>
              <p:cNvSpPr txBox="1"/>
              <p:nvPr/>
            </p:nvSpPr>
            <p:spPr>
              <a:xfrm>
                <a:off x="6544310" y="3491880"/>
                <a:ext cx="94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DAFF62-784A-724F-9621-10A2763F2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310" y="3491880"/>
                <a:ext cx="944880" cy="369332"/>
              </a:xfrm>
              <a:prstGeom prst="rect">
                <a:avLst/>
              </a:prstGeom>
              <a:blipFill>
                <a:blip r:embed="rId5"/>
                <a:stretch>
                  <a:fillRect r="-2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3625B5-C282-3AC7-9E0D-6C7260B94FD0}"/>
                  </a:ext>
                </a:extLst>
              </p:cNvPr>
              <p:cNvSpPr txBox="1"/>
              <p:nvPr/>
            </p:nvSpPr>
            <p:spPr>
              <a:xfrm>
                <a:off x="5226780" y="4476017"/>
                <a:ext cx="1864584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tkinson Hyperlegible" pitchFamily="50" charset="0"/>
                  </a:rPr>
                  <a:t>Partition: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3625B5-C282-3AC7-9E0D-6C7260B94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780" y="4476017"/>
                <a:ext cx="1864584" cy="390748"/>
              </a:xfrm>
              <a:prstGeom prst="rect">
                <a:avLst/>
              </a:prstGeom>
              <a:blipFill>
                <a:blip r:embed="rId6"/>
                <a:stretch>
                  <a:fillRect l="-2614" t="-156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B407E55-4265-3AEC-3A64-2352DFCAA50E}"/>
                  </a:ext>
                </a:extLst>
              </p14:cNvPr>
              <p14:cNvContentPartPr/>
              <p14:nvPr/>
            </p14:nvContentPartPr>
            <p14:xfrm>
              <a:off x="2781000" y="1145160"/>
              <a:ext cx="8622000" cy="326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B407E55-4265-3AEC-3A64-2352DFCAA5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1640" y="1135800"/>
                <a:ext cx="8640720" cy="328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21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34A96-223B-A43F-13EB-E0B8ED6F3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2AE0-B23C-9EAC-1D04-4CD2DB139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 of infinite, rigid panel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85ECC-1CE8-9C9C-BDCC-129503D8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DEB31-06E4-B20C-BDCD-C25D905B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2F92D-44BA-4C66-791F-EAD97DBF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162" y="848497"/>
            <a:ext cx="73152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48671E-798A-D1E2-5FC6-8E552D99B75A}"/>
                  </a:ext>
                </a:extLst>
              </p:cNvPr>
              <p:cNvSpPr txBox="1"/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48671E-798A-D1E2-5FC6-8E552D99B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F64D03-1D10-0A9F-F8BD-CDD7F1BE2CFE}"/>
                  </a:ext>
                </a:extLst>
              </p14:cNvPr>
              <p14:cNvContentPartPr/>
              <p14:nvPr/>
            </p14:nvContentPartPr>
            <p14:xfrm>
              <a:off x="1047960" y="231480"/>
              <a:ext cx="11028600" cy="4937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F64D03-1D10-0A9F-F8BD-CDD7F1BE2C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600" y="222120"/>
                <a:ext cx="11047320" cy="49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747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E46A2-D9E5-2B10-340B-62C67966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B039-24E4-CB01-CF58-75AF473F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 of infinite, rigid panel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05A48-6BCA-D313-10AA-56B813F9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E8702-7EED-2E98-931D-C1CF5D87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3D78B-1DA5-509B-E15A-A59ECE77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373" y="743465"/>
            <a:ext cx="73152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844E63-01AD-D14D-251E-80F43461B76A}"/>
                  </a:ext>
                </a:extLst>
              </p:cNvPr>
              <p:cNvSpPr txBox="1"/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844E63-01AD-D14D-251E-80F43461B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E6DA09-6B44-C446-F58F-3CAF69C9C7FE}"/>
                  </a:ext>
                </a:extLst>
              </p14:cNvPr>
              <p14:cNvContentPartPr/>
              <p14:nvPr/>
            </p14:nvContentPartPr>
            <p14:xfrm>
              <a:off x="6509880" y="1720080"/>
              <a:ext cx="5512320" cy="2700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E6DA09-6B44-C446-F58F-3CAF69C9C7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0520" y="1710720"/>
                <a:ext cx="5531040" cy="27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964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07D0F-7FD5-E578-AB94-CB6DE74FA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CD90-AF2A-90FB-562F-DB45420A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 of infinite, rigid panel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7B871-8A5B-47BD-D6AB-107FF314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641B9-3109-E2F1-95E7-526DFD12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AFC7D-EDC5-8017-4AC1-47EDF9CB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422" y="816460"/>
            <a:ext cx="73152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2C2C20-EE4D-73E3-68C8-AFDFF612B05A}"/>
                  </a:ext>
                </a:extLst>
              </p:cNvPr>
              <p:cNvSpPr txBox="1"/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2C2C20-EE4D-73E3-68C8-AFDFF612B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7BA1F2-7F93-66E0-5815-69AF47E5D929}"/>
                  </a:ext>
                </a:extLst>
              </p14:cNvPr>
              <p14:cNvContentPartPr/>
              <p14:nvPr/>
            </p14:nvContentPartPr>
            <p14:xfrm>
              <a:off x="6574680" y="1857600"/>
              <a:ext cx="4558320" cy="4163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7BA1F2-7F93-66E0-5815-69AF47E5D9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5320" y="1848240"/>
                <a:ext cx="4577040" cy="41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0865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98F0-AEA9-2B11-73ED-111F5D37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AEA27F-D11F-FBCB-3109-D0496A07A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60"/>
            <a:ext cx="73152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145D0E-D582-270A-4E95-0BC74404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 of infinite, rigid panel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9928B-F88B-87B7-63EB-5A608040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84DA8-44C7-0397-DE9C-5CFBAD2D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130C8-AB7F-9F10-41B7-8A7A969E9F07}"/>
                  </a:ext>
                </a:extLst>
              </p:cNvPr>
              <p:cNvSpPr txBox="1"/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2972B8-51DC-2803-8680-A45B99EC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880" y="373400"/>
                <a:ext cx="3737920" cy="1097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9E98186-72B8-92D9-97CB-85B40A31CE89}"/>
                  </a:ext>
                </a:extLst>
              </p14:cNvPr>
              <p14:cNvContentPartPr/>
              <p14:nvPr/>
            </p14:nvContentPartPr>
            <p14:xfrm>
              <a:off x="7535520" y="2118600"/>
              <a:ext cx="3227760" cy="1070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9E98186-72B8-92D9-97CB-85B40A31CE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6160" y="2109240"/>
                <a:ext cx="3246480" cy="10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25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A87C-BAB2-B916-6D3B-1445AEDE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AAD15-493B-BDBD-FFCA-AA70F65BCE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25959"/>
                <a:ext cx="10515600" cy="5036494"/>
              </a:xfrm>
            </p:spPr>
            <p:txBody>
              <a:bodyPr/>
              <a:lstStyle/>
              <a:p>
                <a:r>
                  <a:rPr lang="en-US" b="0" dirty="0"/>
                  <a:t>Pressure level in a room 1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 the reverberant field,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400 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AAD15-493B-BDBD-FFCA-AA70F65BC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25959"/>
                <a:ext cx="10515600" cy="5036494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1BBDC-4DE7-323A-0162-8FDE9E6E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B350B-DF69-B6CA-C8BD-3709F71A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9E2174-195C-06A4-826C-B5E5BF5BCEF1}"/>
              </a:ext>
            </a:extLst>
          </p:cNvPr>
          <p:cNvSpPr/>
          <p:nvPr/>
        </p:nvSpPr>
        <p:spPr>
          <a:xfrm>
            <a:off x="265289" y="3881935"/>
            <a:ext cx="2822222" cy="23283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654BB4-B019-862C-EA5D-225146B477F0}"/>
              </a:ext>
            </a:extLst>
          </p:cNvPr>
          <p:cNvSpPr/>
          <p:nvPr/>
        </p:nvSpPr>
        <p:spPr>
          <a:xfrm>
            <a:off x="730073" y="5529674"/>
            <a:ext cx="297180" cy="3048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58AFAF-C86E-05D4-754B-C2FEE1204C4F}"/>
                  </a:ext>
                </a:extLst>
              </p:cNvPr>
              <p:cNvSpPr txBox="1"/>
              <p:nvPr/>
            </p:nvSpPr>
            <p:spPr>
              <a:xfrm>
                <a:off x="981121" y="5497408"/>
                <a:ext cx="9448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tkinson Hyperlegible" pitchFamily="50" charset="0"/>
                  </a:rPr>
                  <a:t>Source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58AFAF-C86E-05D4-754B-C2FEE1204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21" y="5497408"/>
                <a:ext cx="944880" cy="646331"/>
              </a:xfrm>
              <a:prstGeom prst="rect">
                <a:avLst/>
              </a:prstGeom>
              <a:blipFill>
                <a:blip r:embed="rId3"/>
                <a:stretch>
                  <a:fillRect l="-5806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DE6FC5-4A3B-0709-48AF-475C3B38EB5C}"/>
                  </a:ext>
                </a:extLst>
              </p:cNvPr>
              <p:cNvSpPr txBox="1"/>
              <p:nvPr/>
            </p:nvSpPr>
            <p:spPr>
              <a:xfrm>
                <a:off x="977759" y="4180856"/>
                <a:ext cx="94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DE6FC5-4A3B-0709-48AF-475C3B38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759" y="4180856"/>
                <a:ext cx="944880" cy="369332"/>
              </a:xfrm>
              <a:prstGeom prst="rect">
                <a:avLst/>
              </a:prstGeom>
              <a:blipFill>
                <a:blip r:embed="rId4"/>
                <a:stretch>
                  <a:fillRect r="-2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D5E879-BA01-0DD8-5001-2F734D18F605}"/>
                  </a:ext>
                </a:extLst>
              </p14:cNvPr>
              <p14:cNvContentPartPr/>
              <p14:nvPr/>
            </p14:nvContentPartPr>
            <p14:xfrm>
              <a:off x="707760" y="2470680"/>
              <a:ext cx="11013120" cy="3691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D5E879-BA01-0DD8-5001-2F734D18F6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400" y="2461320"/>
                <a:ext cx="11031840" cy="37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530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7FCF-384D-80F4-A1B2-D4C722E88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73C2-2B92-33F5-C70B-B1461D43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2E022-CF9E-8BBA-366E-B44AE368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8BB5F-F2C9-02D9-086C-D8268D0B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62CB9-5CEA-A7EE-2A7A-2EE20747A396}"/>
              </a:ext>
            </a:extLst>
          </p:cNvPr>
          <p:cNvSpPr/>
          <p:nvPr/>
        </p:nvSpPr>
        <p:spPr>
          <a:xfrm>
            <a:off x="1898821" y="2654497"/>
            <a:ext cx="2822222" cy="23283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F86BCE-DE11-2C1F-A9AC-C7BF1B2116FA}"/>
              </a:ext>
            </a:extLst>
          </p:cNvPr>
          <p:cNvSpPr/>
          <p:nvPr/>
        </p:nvSpPr>
        <p:spPr>
          <a:xfrm>
            <a:off x="2363605" y="4302236"/>
            <a:ext cx="297180" cy="3048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C6F6B-6B64-97A5-6E19-6FC3C0E6EE90}"/>
                  </a:ext>
                </a:extLst>
              </p:cNvPr>
              <p:cNvSpPr txBox="1"/>
              <p:nvPr/>
            </p:nvSpPr>
            <p:spPr>
              <a:xfrm>
                <a:off x="2614653" y="4269970"/>
                <a:ext cx="9448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tkinson Hyperlegible" pitchFamily="50" charset="0"/>
                  </a:rPr>
                  <a:t>Source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C6F6B-6B64-97A5-6E19-6FC3C0E6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653" y="4269970"/>
                <a:ext cx="944880" cy="646331"/>
              </a:xfrm>
              <a:prstGeom prst="rect">
                <a:avLst/>
              </a:prstGeom>
              <a:blipFill>
                <a:blip r:embed="rId2"/>
                <a:stretch>
                  <a:fillRect l="-5806"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86279B-46F5-74E4-6277-757B39E372F4}"/>
                  </a:ext>
                </a:extLst>
              </p:cNvPr>
              <p:cNvSpPr txBox="1"/>
              <p:nvPr/>
            </p:nvSpPr>
            <p:spPr>
              <a:xfrm>
                <a:off x="2611291" y="2953418"/>
                <a:ext cx="94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86279B-46F5-74E4-6277-757B39E37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291" y="2953418"/>
                <a:ext cx="944880" cy="369332"/>
              </a:xfrm>
              <a:prstGeom prst="rect">
                <a:avLst/>
              </a:prstGeom>
              <a:blipFill>
                <a:blip r:embed="rId3"/>
                <a:stretch>
                  <a:fillRect r="-2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AC7141-B106-4D08-41F0-F0845E7C6612}"/>
                  </a:ext>
                </a:extLst>
              </p:cNvPr>
              <p:cNvSpPr txBox="1"/>
              <p:nvPr/>
            </p:nvSpPr>
            <p:spPr>
              <a:xfrm>
                <a:off x="2468431" y="1519478"/>
                <a:ext cx="1540579" cy="657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AC7141-B106-4D08-41F0-F0845E7C6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431" y="1519478"/>
                <a:ext cx="1540579" cy="6570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FF09C42-2CA6-A2EF-A8A7-86266DECD868}"/>
              </a:ext>
            </a:extLst>
          </p:cNvPr>
          <p:cNvSpPr/>
          <p:nvPr/>
        </p:nvSpPr>
        <p:spPr>
          <a:xfrm>
            <a:off x="6275217" y="2362089"/>
            <a:ext cx="3553178" cy="320207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5E51B5-959A-650B-B0EF-34740E24A3C6}"/>
                  </a:ext>
                </a:extLst>
              </p:cNvPr>
              <p:cNvSpPr txBox="1"/>
              <p:nvPr/>
            </p:nvSpPr>
            <p:spPr>
              <a:xfrm>
                <a:off x="7762105" y="2666660"/>
                <a:ext cx="94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5E51B5-959A-650B-B0EF-34740E24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105" y="2666660"/>
                <a:ext cx="944880" cy="369332"/>
              </a:xfrm>
              <a:prstGeom prst="rect">
                <a:avLst/>
              </a:prstGeom>
              <a:blipFill>
                <a:blip r:embed="rId5"/>
                <a:stretch>
                  <a:fillRect r="-2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7263AC-0338-CC08-BB53-03812DFDFC68}"/>
                  </a:ext>
                </a:extLst>
              </p:cNvPr>
              <p:cNvSpPr txBox="1"/>
              <p:nvPr/>
            </p:nvSpPr>
            <p:spPr>
              <a:xfrm>
                <a:off x="7166406" y="1569906"/>
                <a:ext cx="1540579" cy="657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7263AC-0338-CC08-BB53-03812DFDF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406" y="1569906"/>
                <a:ext cx="1540579" cy="657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5A3F3B-939C-773E-A307-2ECD78B42E5F}"/>
                  </a:ext>
                </a:extLst>
              </p14:cNvPr>
              <p14:cNvContentPartPr/>
              <p14:nvPr/>
            </p14:nvContentPartPr>
            <p14:xfrm>
              <a:off x="3221640" y="227520"/>
              <a:ext cx="8742600" cy="4874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5A3F3B-939C-773E-A307-2ECD78B42E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2280" y="218160"/>
                <a:ext cx="8761320" cy="48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65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6ADAD-0A5C-E764-3ACF-AE18B90FC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3BD6-CE5A-6AB8-52A9-CCCF461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4148D-612D-0553-7790-21AE01FC4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816102"/>
                <a:ext cx="10515600" cy="5036494"/>
              </a:xfrm>
            </p:spPr>
            <p:txBody>
              <a:bodyPr/>
              <a:lstStyle/>
              <a:p>
                <a:r>
                  <a:rPr lang="en-US" dirty="0"/>
                  <a:t>What is the incident sound power?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acc>
                        <m:accPr>
                          <m:chr m:val="⃗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 a diffuse field, many plane waves move in all directions, so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But we can define “effective intensity” as the average acoustic energy change at a point per unit time,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4148D-612D-0553-7790-21AE01FC4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16102"/>
                <a:ext cx="10515600" cy="5036494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DF94-B31B-FEA6-FF11-36746DCE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B42CD-02EA-7AED-B975-1794A374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7EF93-53DF-146F-1C84-4BF29A2348A4}"/>
              </a:ext>
            </a:extLst>
          </p:cNvPr>
          <p:cNvSpPr/>
          <p:nvPr/>
        </p:nvSpPr>
        <p:spPr>
          <a:xfrm>
            <a:off x="941818" y="4245641"/>
            <a:ext cx="2822222" cy="23283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9CEE00-F639-3FE3-144F-AC2F337B0385}"/>
              </a:ext>
            </a:extLst>
          </p:cNvPr>
          <p:cNvSpPr/>
          <p:nvPr/>
        </p:nvSpPr>
        <p:spPr>
          <a:xfrm>
            <a:off x="3716768" y="4258101"/>
            <a:ext cx="90488" cy="2315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4DC3BC-A9BD-CDC6-279A-88FB1257E8C1}"/>
              </a:ext>
            </a:extLst>
          </p:cNvPr>
          <p:cNvSpPr/>
          <p:nvPr/>
        </p:nvSpPr>
        <p:spPr>
          <a:xfrm>
            <a:off x="1406602" y="5893380"/>
            <a:ext cx="297180" cy="3048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6F4678-6D06-DBCB-2C4D-7FFDA655F75C}"/>
                  </a:ext>
                </a:extLst>
              </p:cNvPr>
              <p:cNvSpPr txBox="1"/>
              <p:nvPr/>
            </p:nvSpPr>
            <p:spPr>
              <a:xfrm>
                <a:off x="1657650" y="5861114"/>
                <a:ext cx="9448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tkinson Hyperlegible" pitchFamily="50" charset="0"/>
                  </a:rPr>
                  <a:t>Source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6F4678-6D06-DBCB-2C4D-7FFDA655F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650" y="5861114"/>
                <a:ext cx="944880" cy="646331"/>
              </a:xfrm>
              <a:prstGeom prst="rect">
                <a:avLst/>
              </a:prstGeom>
              <a:blipFill>
                <a:blip r:embed="rId3"/>
                <a:stretch>
                  <a:fillRect l="-5806"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2F977D-C4FB-4722-99DA-49D65C2B28C0}"/>
                  </a:ext>
                </a:extLst>
              </p:cNvPr>
              <p:cNvSpPr txBox="1"/>
              <p:nvPr/>
            </p:nvSpPr>
            <p:spPr>
              <a:xfrm>
                <a:off x="1654288" y="4544562"/>
                <a:ext cx="94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2F977D-C4FB-4722-99DA-49D65C2B2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288" y="4544562"/>
                <a:ext cx="944880" cy="369332"/>
              </a:xfrm>
              <a:prstGeom prst="rect">
                <a:avLst/>
              </a:prstGeom>
              <a:blipFill>
                <a:blip r:embed="rId4"/>
                <a:stretch>
                  <a:fillRect r="-2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B2B65-61F9-1601-4C60-43557A03024F}"/>
                  </a:ext>
                </a:extLst>
              </p:cNvPr>
              <p:cNvSpPr txBox="1"/>
              <p:nvPr/>
            </p:nvSpPr>
            <p:spPr>
              <a:xfrm>
                <a:off x="3912844" y="5518351"/>
                <a:ext cx="1864584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tkinson Hyperlegible" pitchFamily="50" charset="0"/>
                  </a:rPr>
                  <a:t>Partition: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B2B65-61F9-1601-4C60-43557A030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844" y="5518351"/>
                <a:ext cx="1864584" cy="390748"/>
              </a:xfrm>
              <a:prstGeom prst="rect">
                <a:avLst/>
              </a:prstGeom>
              <a:blipFill>
                <a:blip r:embed="rId5"/>
                <a:stretch>
                  <a:fillRect l="-2941" t="-156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349ACF-2493-721E-B7DE-4CC10FE759C2}"/>
                  </a:ext>
                </a:extLst>
              </p14:cNvPr>
              <p14:cNvContentPartPr/>
              <p14:nvPr/>
            </p14:nvContentPartPr>
            <p14:xfrm>
              <a:off x="273240" y="275400"/>
              <a:ext cx="10474920" cy="5087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349ACF-2493-721E-B7DE-4CC10FE759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880" y="266040"/>
                <a:ext cx="10493640" cy="510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71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58C10-4B17-B821-41B0-23D70DB06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A8F9-CE31-BD7D-8991-5352E33E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9BE91-B3AD-BB8C-79E3-F2A4D3038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816102"/>
                <a:ext cx="10515600" cy="503649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transmitted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incident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9BE91-B3AD-BB8C-79E3-F2A4D3038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16102"/>
                <a:ext cx="10515600" cy="5036494"/>
              </a:xfrm>
              <a:blipFill>
                <a:blip r:embed="rId2"/>
                <a:stretch>
                  <a:fillRect t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B2EF7-3C1E-DC2D-D1AC-E545CB9E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8380C-D62E-4AAE-4DBC-194536D1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323668-596F-67B9-8FAF-00F60E551259}"/>
                  </a:ext>
                </a:extLst>
              </p14:cNvPr>
              <p14:cNvContentPartPr/>
              <p14:nvPr/>
            </p14:nvContentPartPr>
            <p14:xfrm>
              <a:off x="1637280" y="2604600"/>
              <a:ext cx="9459360" cy="3237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323668-596F-67B9-8FAF-00F60E5512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7920" y="2595240"/>
                <a:ext cx="9478080" cy="325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90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D4531-711F-9287-9C42-0DC4F9BFA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E76D-153C-B2DF-02C3-F357D19A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E1CE2-D5B9-E96E-9A64-9707E59E4C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725959"/>
                <a:ext cx="10515600" cy="503649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TL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E1CE2-D5B9-E96E-9A64-9707E59E4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25959"/>
                <a:ext cx="10515600" cy="50364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BA3BF-CA60-931D-3E2E-AD5231D3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0BED6-753A-E7C8-62B3-3881EBBD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AF3E2-C442-76FC-BAC2-8731AE8FEF05}"/>
              </a:ext>
            </a:extLst>
          </p:cNvPr>
          <p:cNvSpPr/>
          <p:nvPr/>
        </p:nvSpPr>
        <p:spPr>
          <a:xfrm>
            <a:off x="2235200" y="3681197"/>
            <a:ext cx="2822222" cy="23283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BDEBDC-EF98-D820-470E-111FD4B141B3}"/>
              </a:ext>
            </a:extLst>
          </p:cNvPr>
          <p:cNvSpPr/>
          <p:nvPr/>
        </p:nvSpPr>
        <p:spPr>
          <a:xfrm>
            <a:off x="5057422" y="3187309"/>
            <a:ext cx="3553178" cy="320207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D49A4-F6FC-0580-7632-B06492CB7CE3}"/>
              </a:ext>
            </a:extLst>
          </p:cNvPr>
          <p:cNvSpPr/>
          <p:nvPr/>
        </p:nvSpPr>
        <p:spPr>
          <a:xfrm>
            <a:off x="5010150" y="3693657"/>
            <a:ext cx="90488" cy="2315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E9B89-CF2E-5FDE-CDD4-8D9CC4A3127C}"/>
              </a:ext>
            </a:extLst>
          </p:cNvPr>
          <p:cNvSpPr/>
          <p:nvPr/>
        </p:nvSpPr>
        <p:spPr>
          <a:xfrm>
            <a:off x="2699984" y="5328936"/>
            <a:ext cx="297180" cy="3048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76D4E3-3A85-0038-EA75-E7CDC9BCEF0C}"/>
                  </a:ext>
                </a:extLst>
              </p:cNvPr>
              <p:cNvSpPr txBox="1"/>
              <p:nvPr/>
            </p:nvSpPr>
            <p:spPr>
              <a:xfrm>
                <a:off x="2951032" y="5296670"/>
                <a:ext cx="944880" cy="670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tkinson Hyperlegible" pitchFamily="50" charset="0"/>
                  </a:rPr>
                  <a:t>Source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76D4E3-3A85-0038-EA75-E7CDC9BC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032" y="5296670"/>
                <a:ext cx="944880" cy="670120"/>
              </a:xfrm>
              <a:prstGeom prst="rect">
                <a:avLst/>
              </a:prstGeom>
              <a:blipFill>
                <a:blip r:embed="rId3"/>
                <a:stretch>
                  <a:fillRect l="-5161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18AE1E-3098-1C15-AA57-C7F77CDD4D1F}"/>
                  </a:ext>
                </a:extLst>
              </p:cNvPr>
              <p:cNvSpPr txBox="1"/>
              <p:nvPr/>
            </p:nvSpPr>
            <p:spPr>
              <a:xfrm>
                <a:off x="2947670" y="3980118"/>
                <a:ext cx="94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18AE1E-3098-1C15-AA57-C7F77CDD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670" y="3980118"/>
                <a:ext cx="944880" cy="369332"/>
              </a:xfrm>
              <a:prstGeom prst="rect">
                <a:avLst/>
              </a:prstGeom>
              <a:blipFill>
                <a:blip r:embed="rId4"/>
                <a:stretch>
                  <a:fillRect r="-2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12CDF5-029C-6173-EB0C-CCA2A18C1DBD}"/>
                  </a:ext>
                </a:extLst>
              </p:cNvPr>
              <p:cNvSpPr txBox="1"/>
              <p:nvPr/>
            </p:nvSpPr>
            <p:spPr>
              <a:xfrm>
                <a:off x="6544310" y="3491880"/>
                <a:ext cx="94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12CDF5-029C-6173-EB0C-CCA2A18C1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310" y="3491880"/>
                <a:ext cx="944880" cy="369332"/>
              </a:xfrm>
              <a:prstGeom prst="rect">
                <a:avLst/>
              </a:prstGeom>
              <a:blipFill>
                <a:blip r:embed="rId5"/>
                <a:stretch>
                  <a:fillRect r="-2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47D68-3CE7-7F26-02A6-8AEF1CFEC84E}"/>
                  </a:ext>
                </a:extLst>
              </p:cNvPr>
              <p:cNvSpPr txBox="1"/>
              <p:nvPr/>
            </p:nvSpPr>
            <p:spPr>
              <a:xfrm>
                <a:off x="5226780" y="4476017"/>
                <a:ext cx="1864584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tkinson Hyperlegible" pitchFamily="50" charset="0"/>
                  </a:rPr>
                  <a:t>Partition: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47D68-3CE7-7F26-02A6-8AEF1CFEC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780" y="4476017"/>
                <a:ext cx="1864584" cy="390748"/>
              </a:xfrm>
              <a:prstGeom prst="rect">
                <a:avLst/>
              </a:prstGeom>
              <a:blipFill>
                <a:blip r:embed="rId6"/>
                <a:stretch>
                  <a:fillRect l="-2614" t="-156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C7FF83F-0C3D-7F92-55E6-D58C94F6E8BD}"/>
                  </a:ext>
                </a:extLst>
              </p14:cNvPr>
              <p14:cNvContentPartPr/>
              <p14:nvPr/>
            </p14:nvContentPartPr>
            <p14:xfrm>
              <a:off x="263520" y="218880"/>
              <a:ext cx="11447640" cy="2797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C7FF83F-0C3D-7F92-55E6-D58C94F6E8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160" y="209520"/>
                <a:ext cx="11466360" cy="28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369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D67A-24D4-00D0-1DBE-8ACEF9A2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noise reduction and transmission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6134B-373D-FB73-2081-3A316062CC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room is 4 m high, 10 m wide, and 20 m long. It has a source on the floor, in the center of one short wall. The reverberation time of the room is 2 s. The sound pressure level in the reverberant field is 80 </a:t>
                </a:r>
                <a:r>
                  <a:rPr lang="en-US" dirty="0" err="1"/>
                  <a:t>dB.</a:t>
                </a:r>
                <a:endParaRPr lang="en-US" dirty="0"/>
              </a:p>
              <a:p>
                <a:r>
                  <a:rPr lang="en-US" dirty="0"/>
                  <a:t>A partition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dB is installed to divide the room in half. What are the sound pressure levels in each half of the room?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6134B-373D-FB73-2081-3A316062C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1D13E-32E4-DB57-1673-0965A1099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CB825-63D8-7A6B-522A-A4398EFB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7E21A-6540-C679-8418-CD4C9CCB3789}"/>
              </a:ext>
            </a:extLst>
          </p:cNvPr>
          <p:cNvSpPr/>
          <p:nvPr/>
        </p:nvSpPr>
        <p:spPr>
          <a:xfrm>
            <a:off x="2732077" y="3912234"/>
            <a:ext cx="5652529" cy="23283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B39D88-F216-C02A-132E-47E48DCBFACC}"/>
              </a:ext>
            </a:extLst>
          </p:cNvPr>
          <p:cNvSpPr/>
          <p:nvPr/>
        </p:nvSpPr>
        <p:spPr>
          <a:xfrm>
            <a:off x="2732077" y="4914247"/>
            <a:ext cx="297180" cy="3048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FD1C49-DC7E-F8F5-EE86-02F4D5213D9E}"/>
                  </a:ext>
                </a:extLst>
              </p14:cNvPr>
              <p14:cNvContentPartPr/>
              <p14:nvPr/>
            </p14:nvContentPartPr>
            <p14:xfrm>
              <a:off x="1820160" y="3328560"/>
              <a:ext cx="8885880" cy="2949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FD1C49-DC7E-F8F5-EE86-02F4D5213D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800" y="3319200"/>
                <a:ext cx="8904600" cy="29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43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A52DB-B0FF-891D-1200-EA77E5322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A71C-C84F-6163-545E-5138B73F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noise reduction and transmission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08494-4123-4444-ACF5-ECC40DC61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original configuration,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=800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20 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=640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55.25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𝑆𝑐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55.25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800 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640 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343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=71.6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=80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−10 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71.6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=92.5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08494-4123-4444-ACF5-ECC40DC61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78EC4-7526-3FB0-4D04-CFF4A1C7D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Infinite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E4744-B061-70E8-53A6-B9E574189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839E6B-DBA8-1A96-3C7C-341CDB9EB275}"/>
              </a:ext>
            </a:extLst>
          </p:cNvPr>
          <p:cNvSpPr/>
          <p:nvPr/>
        </p:nvSpPr>
        <p:spPr>
          <a:xfrm>
            <a:off x="6177006" y="3060204"/>
            <a:ext cx="5652529" cy="23283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506443-98B0-C274-9245-A397A39C0F28}"/>
              </a:ext>
            </a:extLst>
          </p:cNvPr>
          <p:cNvSpPr/>
          <p:nvPr/>
        </p:nvSpPr>
        <p:spPr>
          <a:xfrm>
            <a:off x="6177006" y="4062217"/>
            <a:ext cx="297180" cy="3048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268A9C-864A-4D65-16ED-1881D4D01A08}"/>
                  </a:ext>
                </a:extLst>
              </p14:cNvPr>
              <p14:cNvContentPartPr/>
              <p14:nvPr/>
            </p14:nvContentPartPr>
            <p14:xfrm>
              <a:off x="666720" y="2021760"/>
              <a:ext cx="9015840" cy="4104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268A9C-864A-4D65-16ED-1881D4D01A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360" y="2012400"/>
                <a:ext cx="9034560" cy="41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07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13347</TotalTime>
  <Words>654</Words>
  <Application>Microsoft Office PowerPoint</Application>
  <PresentationFormat>Widescreen</PresentationFormat>
  <Paragraphs>153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Atkinson Hyperlegible</vt:lpstr>
      <vt:lpstr>Calibri</vt:lpstr>
      <vt:lpstr>Cambria Math</vt:lpstr>
      <vt:lpstr>Office Theme</vt:lpstr>
      <vt:lpstr>Acoustic Enclosures</vt:lpstr>
      <vt:lpstr>Transmission loss</vt:lpstr>
      <vt:lpstr>Transmission loss</vt:lpstr>
      <vt:lpstr>Transmission loss</vt:lpstr>
      <vt:lpstr>Transmission loss</vt:lpstr>
      <vt:lpstr>Transmission loss</vt:lpstr>
      <vt:lpstr>Transmission loss</vt:lpstr>
      <vt:lpstr>Example problem: noise reduction and transmission loss</vt:lpstr>
      <vt:lpstr>Example problem: noise reduction and transmission loss</vt:lpstr>
      <vt:lpstr>Example problem: noise reduction and transmission loss</vt:lpstr>
      <vt:lpstr>PowerPoint Presentation</vt:lpstr>
      <vt:lpstr>Transmission loss is very complicated</vt:lpstr>
      <vt:lpstr>TL of infinite, rigid panel</vt:lpstr>
      <vt:lpstr>TL of infinite, rigid panel</vt:lpstr>
      <vt:lpstr>TL of infinite, rigid panel</vt:lpstr>
      <vt:lpstr>TL of infinite, rigid panel</vt:lpstr>
      <vt:lpstr>TL of infinite, rigid panel</vt:lpstr>
      <vt:lpstr>TL of infinite, rigid panel</vt:lpstr>
      <vt:lpstr>TL of infinite, rigid panel</vt:lpstr>
      <vt:lpstr>TL of infinite, rigid panel</vt:lpstr>
      <vt:lpstr>TL of infinite, rigid panel</vt:lpstr>
      <vt:lpstr>TL of infinite, rigid panel</vt:lpstr>
      <vt:lpstr>TL of infinite, rigid panel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Dare</dc:creator>
  <cp:lastModifiedBy>Dare, Tyler Patrick</cp:lastModifiedBy>
  <cp:revision>144</cp:revision>
  <dcterms:created xsi:type="dcterms:W3CDTF">2025-01-05T23:36:15Z</dcterms:created>
  <dcterms:modified xsi:type="dcterms:W3CDTF">2025-02-10T19:17:56Z</dcterms:modified>
</cp:coreProperties>
</file>